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30892C-12EC-4049-9778-FA20FC6901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125288-8535-4FC0-99C2-A62D045409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1D6C2B-CE93-4A5B-9235-4A3AFD2A9C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250204-2588-4480-8CB6-085736E30D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FCA0B95-F5BE-463F-B7A3-C7D01896D4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44DF8B1-8638-4BA8-AF1E-FC7E6D8DFE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3E98ABC-6119-4F5C-A0A9-0D20DBF5AC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D2A71F-0B2D-49CF-8912-B5426F5161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7601DA-CEF3-4A2E-B049-CD677EB194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7D41D4-DF98-472B-A529-9B5FA6A6CC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8CB80D-8488-41E6-97E5-085188389B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8052132125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安全教育培训课程大纲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网络安全评估基础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网络安全测试技术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网络安全评估实践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网络安全测试实践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网络安全评估基础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网络安全评估是识别、评估和解决网络系统安全风险的过程，对于保护组织的机密信息、维持业务的正常运行至关重要。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评估是对网络系统的安全性进行全面检查的过程，包括识别潜在的安全威胁、评估现有安全措施的有效性以及发现安全漏洞。通过网络安全评估，组织可以及时发现并解决安全问题，降低遭受网络攻击的风险，保护关键资产和信息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网络安全评估的定义与重要性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网络安全评估需要遵循一定的流程和标准，以确保评估的准确性和有效性。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评估通常包括以下几个步骤：明确评估目标、收集相关信息、进行威胁建模、选择合适的评估方法和技术、实施安全测试、分析测试结果并提出改进建议。在评估过程中，应遵循国际通用的安全评估标准，如ISO 27001、NIST SP 800-53等，以确保评估的规范性和可靠性。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网络安全评估的流程与标准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47422" y="1416260"/>
            <a:ext cx="10787368" cy="4757506"/>
          </a:xfrm>
          <a:custGeom>
            <a:rect l="l" t="t" r="r" b="b"/>
            <a:pathLst>
              <a:path w="8427632" h="3716802">
                <a:moveTo>
                  <a:pt x="0" y="0"/>
                </a:moveTo>
                <a:lnTo>
                  <a:pt x="7963031" y="0"/>
                </a:lnTo>
                <a:quadBezTo>
                  <a:pt x="8427632" y="0"/>
                  <a:pt x="8427632" y="464600"/>
                </a:quadBezTo>
                <a:lnTo>
                  <a:pt x="8427632" y="3716802"/>
                </a:lnTo>
                <a:lnTo>
                  <a:pt x="464600" y="3716802"/>
                </a:lnTo>
                <a:quadBezTo>
                  <a:pt x="0" y="3716802"/>
                  <a:pt x="0" y="3252201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069242" y="1732467"/>
            <a:ext cx="0" cy="4116499"/>
          </a:xfrm>
          <a:prstGeom prst="line">
            <a:avLst/>
          </a:prstGeom>
          <a:ln w="9525">
            <a:solidFill>
              <a:schemeClr val="accent2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1262336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网络安全评估有多种常见的方法和工具，每种方法和工具都有其特点和适用范围。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2336" y="1733458"/>
            <a:ext cx="428012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8503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的网络安全评估方法包括漏洞扫描、渗透测试、代码审查等。这些方法可以帮助评估人员全面了解网络系统的安全状况，发现潜在的安全漏洞。同时，市面上也有许多专业的网络安全评估工具，如Nmap、Wireshark、Metasploit等。这些工具可以帮助评估人员快速、准确地识别和解决安全问题。在选择合适的评估方法和工具时，应根据组织的实际情况和需求进行选择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71927" y="1733458"/>
            <a:ext cx="4312633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网络安全评估的常见方法与工具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网络安全测试技术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了解和掌握漏洞扫描和渗透测试的基本概念、流程和技术，以及如何识别和利用漏洞。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介绍漏洞扫描和渗透测试的定义、目的和重要性，以及相关的工具和技术。同时，通过案例分析，演示如何进行漏洞扫描和渗透测试，并强调安全最佳实践。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漏洞扫描与渗透测试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了解和掌握代码审计和安全评审的方法、技巧和工具，以及如何发现和修复安全漏洞。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介绍代码审计和安全评审的基本概念、流程和技术，以及相关的工具和技术。同时，通过案例分析，演示如何进行代码审计和安全评审，并强调安全编码的最佳实践。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代码审计与安全评审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了解和掌握风险评估和安全审计的方法、流程和技术，以及如何识别、评估和管理安全风险。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介绍风险评估和安全审计的基本概念、流程和技术，以及相关的工具和技术。同时，通过案例分析，演示如何进行风险评估和安全审计，并强调风险管理最佳实践。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风险评估与安全审计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https://d.book118.com/738052132125006026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42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2024-09-04T07:45:40.869</cp:lastPrinted>
  <dcterms:created xsi:type="dcterms:W3CDTF">2024-09-03T23:45:40Z</dcterms:created>
  <dcterms:modified xsi:type="dcterms:W3CDTF">2024-09-03T23:45:42Z</dcterms:modified>
</cp:coreProperties>
</file>