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981A1-69B3-495D-B488-41E44A91A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D9239-1F2C-4253-BE7E-A4A9B509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5B737-A5D3-47A5-BDD4-99251AB5E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0EB17-8456-425F-8E51-8142E03E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0D5391-6EE0-41A6-8C83-6B52DFB81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623A1-165B-4C59-9E17-56D97933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7903CF-FCF8-4F6A-8402-23E8EA064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E020A-6617-4BEC-8087-9143C7E2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6CA75-4DBE-440C-AB11-B089CB26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E9423-BE24-45F3-B1E5-FB5AE645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5945E-4C88-43C2-A19A-9CE9A571B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4000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23.进口替代招商企划提案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进口替代市场分析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招商合作方案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项目实施时间表与里程碑事件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投资回报预测与风险评估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通过进口替代，推动国内相关产业的升级和发展，提高自主创新能力。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促进国内产业发展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降低外汇支出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减少对外国技术和产品的依赖，降低外汇支出，提高国家经济安全性。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培育具有国际竞争力的本土企业和品牌，拓展国际市场。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包括但不限于高端装备制造、新材料、新能源、生物医药等战略性新兴产业。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涵盖行业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具备自主创新能力和进口替代潜力的中小型企业。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目标企业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通过招商引资、政策扶持、技术合作等多种方式，推动企业实现进口替代。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提案范围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进口替代市场分析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近年来，随着国内经济的持续发展和消费升级，进口替代市场呈现出快速增长的态势。根据市场调研数据，当前进口替代市场规模已达数千亿元人民币，且未来仍有较大的增长空间。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消费者对高品质、高性价比商品的需求不断提升，以及国家政策的鼓励和支持，进口替代市场有望继续保持快速增长。同时，随着全球化和互联网的发展，海外优质商品更加便捷地进入中国市场，也为进口替代市场提供了更多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国内消费者对进口商品的品质要求越来越高，尤其是对于食品、日用品等贴身使用的商品，更加注重安全、环保、健康等方面的品质。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虽然进口商品通常价格较高，但国内消费者对于价格仍然非常敏感。因此，提供具有竞争力的价格和优质的性价比是吸引消费者的关键。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随着消费者对于生活品质的追求和个性化消费的兴起，越来越多的消费者开始追求独特的、符合自己个性化需求的进口商品。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进口替代市场呈现出多元化的竞争格局，包括国际知名品牌、国内大型零售商、跨境电商平台等多个参与方。其中，国际知名品牌在品质、品牌认知度等方面具有优势，国内大型零售商在渠道、价格等方面具有优势，而跨境电商平台则在商品丰富度、便捷性等方面具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在进口替代市场中，主要厂商包括国际知名品牌如苹果、三星、LV等，以及国内大型零售商如京东、天猫、苏宁等。此外，还有一些专注于特定领域的进口替代品牌，如家居领域的宜家、食品领域的麦德龙等。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行业客户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针对特定行业客户，如制造业、医疗、教育等，提供专业化的进口替代解决方案。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政府采购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积极响应政府采购政策，为政府提供优质的进口替代产品及服务。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专注于为中高端消费者提供高品质、高性能的进口替代产品，满足他们对品质生活的追求。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292" r="25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严格把控产品质量，确保所有产品达到或超过国际标准，为消费者提供安全、可靠的使用体验。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注重产品研发和创新，不断推出具有自主知识产权的进口替代新品，满足市场和消费者的多样化需求。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涵盖家电、数码、家居、个护等多个领域，为消费者提供一站式的进口替代产品选择。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产品线规划及特点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通过统一的视觉识别系统、广告宣传和公关活动，塑造专业、高端的品牌形象。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建立完善的客户关系管理系统，及时了解客户需求和反馈，提供个性化的服务与支持。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利用互联网、社交媒体等多元化渠道进行品牌传播与推广，提高品牌知名度和美誉度。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品牌建设与维护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渠道策略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渠道类型选择及依据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通过公司自身的销售团队直接面向终端客户进行销售，减少中间环节，提高销售效率。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借助代理商的资源和网络优势，快速拓展市场覆盖面，降低市场开拓成本。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经销商渠道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利用经销商的本地化优势和客户关系，提高产品在目标市场的知名度和竞争力。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根据产品特性、目标市场特点、竞争状况等因素，综合分析各种渠道类型的优劣势，选择最适合的渠道类型组合。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制定渠道拓展目标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明确拓展的区域、行业、客户类型等目标，以及相应的销售目标和市场份额目标。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制定渠道拓展计划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根据拓展目标和现有资源情况，制定具体的渠道拓展计划，包括拓展方式、时间表、资源投入等。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实施渠道拓展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按照计划逐步推进渠道拓展工作，包括寻找新的代理商、经销商等合作伙伴，建立合作关系，开展市场推广活动等。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梳理现有渠道资源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对现有渠道进行全面梳理，了解各渠道的销售能力、合作意愿、市场覆盖等情况。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渠道拓展计划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制定合理的价格体系，保证各级渠道的利润空间，同时根据市场变化和竞争状况灵活调整价格策略。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价格政策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设立返利机制，对完成销售目标的代理商、经销商给予一定的返利奖励，激励其积极推广产品。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返利政策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为代理商、经销商提供产品知识、销售技巧等方面的培训支持，提高其销售能力和服务水平。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培训支持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协助代理商、经销商开展市场推广活动，提供宣传资料、广告支持等帮助，扩大品牌知名度和市场份额。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市场支持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渠道管理政策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价格策略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竞争导向定价法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根据竞争对手的价格水平来制定价格，适用于进口替代产品与竞争对手产品相似度高，且市场份额竞争激烈的情况。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需求导向定价法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根据消费者对产品的需求和价值认知来制定价格，适用于进口替代产品具有独特优势或高品质形象的情况。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成本导向定价法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根据产品成本加上一定的利润来确定价格，适用于进口替代产品初期进入市场时，以较低价格吸引消费者。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定价方法选择及理由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根据市场变化、成本波动等因素，设定合理的调价周期和幅度，以保持价格竞争力和利润空间。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定期调价机制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在特定时期或针对特定客户群体，通过降价、折扣等促销手段，提高销售量和市场份额。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促销调价机制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针对不同地区、不同渠道、不同客户群体等，制定差异化的价格策略，以满足不同需求和提高整体收益。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差异化调价机制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价格调整机制设计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https://d.book118.com/738054000053006045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2024-09-25T20:44:25.311</cp:lastPrinted>
  <dcterms:created xsi:type="dcterms:W3CDTF">2024-09-25T12:44:25Z</dcterms:created>
  <dcterms:modified xsi:type="dcterms:W3CDTF">2024-09-25T12:44:27Z</dcterms:modified>
</cp:coreProperties>
</file>