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F09AF-C8B9-4789-824C-EDE6ACA77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63B24-19FB-410F-8D07-C43CD2FC9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4BB83-1C1D-49CD-9484-E21639090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9C184-CE16-44CE-9D76-3DC21708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5AE5A6-2936-4BF4-8EB3-78FC7ACB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B55F2-F7F0-47C0-99BC-156F5F34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C6E702-40E9-487D-8998-D5BA0920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2E589-DC25-4106-8B54-377D9C582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EA01A-3CFE-4659-88FE-F4023BEC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6784D-6CF5-4F90-82F0-0699E9F30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FF950-667E-4C00-8941-5C33917B5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403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孩子对恐惧和焦虑的认知与反应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孩子对恐惧和焦虑的认知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孩子对恐惧和焦虑的反应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恐惧和焦虑的来源与影响因素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帮助孩子应对恐惧和焦虑的方法与策略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深入了解孩子对恐惧和焦虑的认知与反应，为家长和教育工作者提供指导。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恐惧和焦虑是儿童期常见的情绪问题，对孩子的身心健康和成长发展具有重要影响。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恐惧是一种针对特定对象或情境的强烈害怕情绪，通常伴随着逃避行为。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焦虑是一种预期性的担心和不安，常常没有明确的对象或原因，表现为紧张、烦躁、害怕等。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恐惧与焦虑的区别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恐惧通常针对具体的事物或情境，而焦虑则更多是一种弥漫性的、无法明确指向的担心和不安。此外，恐惧往往伴随着逃避行为，而焦虑则可能导致孩子出现更多的身体反应，如呼吸急促、出汗等。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恐惧和焦虑的定义与区别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孩子对恐惧和焦虑的认知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皮亚杰的认知发展阶段理论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该理论认为孩子的认知发展经历四个阶段，每个阶段的认知特点不同，对恐惧和焦虑的理解和反应也存在差异。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孩子对恐惧和焦虑的认知受到信息处理能力的限制，如注意力、记忆、思维等。随着年龄的增长，孩子的信息处理能力逐渐提高，对恐惧和焦虑的认知也更加深入。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969" r="19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认知发展阶段理论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孩子对恐惧的认知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本能恐惧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孩子天生对某些事物或情境产生恐惧反应，如黑暗、陌生人、高处等。这种恐惧具有保护性作用，帮助孩子远离潜在的危险。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经验性恐惧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孩子通过亲身经历或观察他人经历而习得的恐惧。例如，孩子可能因为看到电影中的恐怖场景或听到恐怖故事而产生恐惧。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社会化恐惧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孩子在社会化过程中习得的恐惧，如对失败、被拒绝、被评价等的恐惧。这些恐惧与孩子的自尊心和社交需求密切相关。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孩子在与亲人分离时产生的焦虑反应。这种焦虑源于孩子对陌生环境和未知事物的担忧，以及对亲人安全和归来的期盼。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分离焦虑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孩子在社交场合中产生的焦虑反应。这种焦虑可能与孩子的自信心、社交技能和应对压力的能力有关。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孩子在学习和考试等学业活动中产生的焦虑反应。这种焦虑可能与孩子的学习能力、自我期望和家长老师的期望有关。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学业焦虑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孩子对焦虑的认知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孩子对恐惧和焦虑的反应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呼吸急促或气喘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心跳加速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肌肉紧张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生理反应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当孩子感到恐惧或焦虑时，他们的呼吸可能会变得急促，甚至出现气喘的现象。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在恐惧或焦虑的情况下，孩子可能会出汗，这是身体的一种自然反应，旨在帮助身体降温。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孩子可能会感到心跳加速，这是因为他们的身体正在为应对潜在的威胁做准备。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孩子可能会感到肌肉紧张或颤抖，这是因为他们的身体正在为应对潜在的威胁而积蓄能量。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52" r="218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行为反应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当孩子面对令他们恐惧或焦虑的事物时，他们可能会试图回避或逃离。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孩子可能会变得更加依赖父母或其他照顾者，以寻求安慰和保护。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在某些情况下，孩子可能会表现出攻击行为，以试图消除他们的恐惧或焦虑感。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孩子可能会难以集中注意力，因为他们的思绪被恐惧和焦虑所占据。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回避行为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依赖行为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攻击行为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注意力分散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害怕和惊恐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烦躁和不安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沮丧和失落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孤独和无助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情绪反应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986" r="79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197" r="919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564" r="55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孩子可能会感到害怕和惊恐，担心自己会受到伤害或失去控制。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孩子可能会感到烦躁和不安，难以平静下来。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当孩子无法克服他们的恐惧或焦虑时，他们可能会感到沮丧和失落。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孩子可能会感到孤独和无助，认为没有人能够帮助他们摆脱恐惧和焦虑的困扰。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https://d.book118.com/738054037036006034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2024-09-12T14:16:27.546</cp:lastPrinted>
  <dcterms:created xsi:type="dcterms:W3CDTF">2024-09-12T06:16:27Z</dcterms:created>
  <dcterms:modified xsi:type="dcterms:W3CDTF">2024-09-12T06:16:29Z</dcterms:modified>
</cp:coreProperties>
</file>