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4FEE7-64C2-4928-AFE3-11EAED30F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43884-7188-4200-AA98-3C3802AFC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71D90-8186-4BC8-9481-7649ABFA4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6D6D3-4044-44FD-9990-A3B9B8179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8CEFB-2105-45C5-AB50-DBDA65D1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03BCE-8A54-43F5-8A1E-346673AB2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610A81-D11D-4251-95E7-B2339BD81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CCF2F-6C7F-4BF1-8D86-4D5491525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C55A4-93FE-4CF7-B3EB-5E11A7154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09FA4-FE5A-47AE-95AE-9DD6D5C95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F8011-3E48-4221-A2DE-4FC77D373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5106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发电型传感器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发电型传感器结构与性能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发电型传感器材料与技术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发电型传感器测量与校准方法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发电型传感器应用案例分析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发电型传感器市场前景展望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发电型传感器概述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93" r="327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19" r="14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发电型传感器是一种将机械能、热能等非电能量转换为电能的装置，其输出信号为电信号，便于传输、处理和控制。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发电型传感器基于电磁感应、压电效应、热电效应等原理工作，将输入的物理量（如力、压力、温度等）转换为电信号输出。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发电型传感器主要包括压电式传感器、热电偶传感器、磁电式传感器等。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发电型传感器广泛应用于工业自动化、航空航天、汽车制造、能源环保等领域，用于测量和监控各种物理量。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主要类型及应用领域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目前，发电型传感器市场呈现出快速增长的态势，市场规模不断扩大，产品种类日益丰富。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物联网、智能制造等技术的不断发展，发电型传感器的应用领域将进一步拓宽，智能化、微型化、集成化将成为产品发展的重要趋势。同时，市场竞争也将更加激烈，企业需要不断提高产品性能和质量，以满足市场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发电型传感器结构与性能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结构组成及特点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敏感元件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发电型传感器的核心部分，负责将测量到的物理量转换为电信号。其结构和性能直接影响到传感器的整体性能。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转换元件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将敏感元件输出的电信号进行进一步转换和处理，以便于后续电路的分析和处理。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测量电路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对转换元件输出的电信号进行测量、放大、滤波等处理，最终输出与被测量成一定关系的电量。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发电型传感器结构紧凑、体积小、重量轻，易于实现集成化和微型化。同时，其动态响应快，测量精度高，适用于各种恶劣环境。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指传感器测量结果的准确程度。精度越高，传感器的测量误差越小。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指传感器输出量与被测量之间的比值。灵敏度越高，传感器对被测量的变化越敏感。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指传感器在长时间工作过程中保持其性能不变的能力。稳定性越好，传感器的使用寿命越长。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通常采用实验测试、仿真分析、对比评价等方法对发电型传感器的性能指标进行评价。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指传感器在规定的条件下和时间内完成规定功能的能力。可靠性越高，传感器的故障率越低。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性能指标与评价方法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具有自发电功能，无需外部电源供电，因此具有节能、环保等优点。同时，其结构简单、易于制造和维护。此外，发电型传感器还具有较高的灵敏度和测量精度，能够满足各种复杂环境下的测量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发电型传感器的输出信号一般较弱，需要后续电路进行放大和处理。同时，其抗干扰能力相对较差，容易受到外部电磁干扰的影响。此外，发电型传感器的使用寿命和稳定性也受到一定限制。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发电型传感器材料与技术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56" b="7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29" b="7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关键材料及其选择原则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压电材料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具有压电效应的材料，如石英、陶瓷等，用于将机械能转换为电能。选择时应考虑压电系数、机械强度、稳定性等因素。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磁致伸缩材料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在磁场作用下发生形变，从而产生电能的材料。选择时应关注磁致伸缩系数、居里温度、机械性能等参数。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热电材料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利用热电效应将热能转换为电能的材料，如热电偶、热敏电阻等。选择时应注重热电优值、稳定性、耐高温性能等。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加工与成型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电极制备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封装与测试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制造工艺与流程梳理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1" r="1667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1" r="166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根据设计要求，准备相应的压电、磁致伸缩或热电材料。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采用切割、研磨、烧结等工艺，将材料加工成所需形状和尺寸。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在材料表面制备电极，以便输出电能。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将制备好的发电型传感器进行封装，并进行性能测试和校准。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https://d.book118.com/738055106002006040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2024-09-18T02:16:09.271</cp:lastPrinted>
  <dcterms:created xsi:type="dcterms:W3CDTF">2024-09-17T18:16:09Z</dcterms:created>
  <dcterms:modified xsi:type="dcterms:W3CDTF">2024-09-17T18:16:11Z</dcterms:modified>
</cp:coreProperties>
</file>