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4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F4FA9-44F8-4A93-BF2B-26B2A8BF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5818C-EBDA-4111-A283-EBF1C0AB0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9830C-0A4F-419B-BC96-D91E3A581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EAC7F-0C1B-4401-B67F-57ACBEE27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476DE-2EC8-4098-8C34-602E1F70B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A0F16-6080-40F7-B7F4-EEB32DF2D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FC020B-F89F-468C-84EF-38DC79803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6F4C1-0A5D-4167-832D-5494FA76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A63E0-6BF2-44B1-8CD6-527F3362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97D7C-7B99-44CF-A25C-4B4B92B2E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E7A6D-A6C2-47CA-856E-3A152462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463" r:id="rId2"/>
    <p:sldLayoutId id="2147489464" r:id="rId3"/>
    <p:sldLayoutId id="2147489465" r:id="rId4"/>
    <p:sldLayoutId id="2147489466" r:id="rId5"/>
    <p:sldLayoutId id="2147489467" r:id="rId6"/>
    <p:sldLayoutId id="2147489468" r:id="rId7"/>
    <p:sldLayoutId id="2147489469" r:id="rId8"/>
    <p:sldLayoutId id="2147489470" r:id="rId9"/>
    <p:sldLayoutId id="2147489471" r:id="rId10"/>
    <p:sldLayoutId id="214748947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24" Type="http://schemas.openxmlformats.org/officeDocument/2006/relationships/tags" Target="../tags/tag120.xml" /><Relationship Id="rId25" Type="http://schemas.openxmlformats.org/officeDocument/2006/relationships/tags" Target="../tags/tag121.xml" /><Relationship Id="rId26" Type="http://schemas.openxmlformats.org/officeDocument/2006/relationships/tags" Target="../tags/tag122.xml" /><Relationship Id="rId27" Type="http://schemas.openxmlformats.org/officeDocument/2006/relationships/tags" Target="../tags/tag123.xml" /><Relationship Id="rId28" Type="http://schemas.openxmlformats.org/officeDocument/2006/relationships/tags" Target="../tags/tag124.xml" /><Relationship Id="rId29" Type="http://schemas.openxmlformats.org/officeDocument/2006/relationships/tags" Target="../tags/tag125.xml" /><Relationship Id="rId3" Type="http://schemas.openxmlformats.org/officeDocument/2006/relationships/tags" Target="../tags/tag99.xml" /><Relationship Id="rId30" Type="http://schemas.openxmlformats.org/officeDocument/2006/relationships/tags" Target="../tags/tag126.xml" /><Relationship Id="rId31" Type="http://schemas.openxmlformats.org/officeDocument/2006/relationships/tags" Target="../tags/tag127.xml" /><Relationship Id="rId32" Type="http://schemas.openxmlformats.org/officeDocument/2006/relationships/tags" Target="../tags/tag128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5604113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贝类的种类分布及生活习性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贝类的种类分布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贝类的生活习性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贝类的经济价值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14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5400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贝类与人类的关系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贝类的种类分布</a:t>
            </a:r>
            <a:endParaRPr lang="zh-CN" altLang="en-US"/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贝类分类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腹足纲：包括蜗牛、海螺等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多板纲：包括石鳖、海龟等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瓣鳃纲：包括扇贝、海扇等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头足纲：包括乌贼、章鱼等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双壳纲：包括牡蛎、扇贝等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双壳纲：包括牡蛎、扇贝等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头足纲：包括乌贼、章鱼等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掘足纲：包括蛤蜊、蛏子等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掘足纲：包括蛤蜊、蛏子等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腹足纲：包括蜗牛、海螺等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58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0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2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6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68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0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2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8974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分布地区</a:t>
            </a:r>
            <a:endParaRPr lang="zh-CN" altLang="en-US"/>
          </a:p>
        </p:txBody>
      </p:sp>
      <p:sp>
        <p:nvSpPr>
          <p:cNvPr id="10490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贝类主要分布在海洋中，尤其是浅海和潮间带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部分贝类生活在淡水环境中，如湖泊、河流等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贝类在全球范围内都有分布，但主要集中在热带和亚热带地区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2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贝类的分布还受到水温、盐度、深度、底质等因素的影响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常见种类</a:t>
            </a:r>
            <a:endParaRPr lang="zh-CN" altLang="en-US"/>
          </a:p>
        </p:txBody>
      </p:sp>
      <p:sp>
        <p:nvSpPr>
          <p:cNvPr id="104906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牡蛎：广泛分布于世界各地的海洋中，尤其是温带和热带地区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蛤蜊：主要分布在亚洲、欧洲和北美洲的海岸线附近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扇贝：广泛分布于世界各地的海洋中，尤其是温带和热带地区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贻贝：主要分布在欧洲、北美洲和亚洲的海岸线附近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生态位</a:t>
            </a:r>
            <a:endParaRPr lang="zh-CN" altLang="en-US"/>
          </a:p>
        </p:txBody>
      </p:sp>
      <p:sp>
        <p:nvSpPr>
          <p:cNvPr id="104912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贝类的种类：包括牡蛎、蛤蜊、扇贝等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生态作用：净化水质，维持生态平衡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生活习性：附着在岩石、珊瑚礁等物体上，以浮游生物为食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分布区域：海洋、河流、湖泊等水域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贝类的生活习性</a:t>
            </a:r>
            <a:endParaRPr lang="zh-CN" altLang="en-US"/>
          </a:p>
        </p:txBody>
      </p:sp>
      <p:sp>
        <p:nvSpPr>
          <p:cNvPr id="10492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栖息环境</a:t>
            </a:r>
            <a:endParaRPr lang="zh-CN" altLang="en-US"/>
          </a:p>
        </p:txBody>
      </p:sp>
      <p:sp>
        <p:nvSpPr>
          <p:cNvPr id="104924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贝类具有较强的适应能力，可以在不同深度的水域中生存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贝类的栖息环境会影响其生长、繁殖和生存状态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贝类通常生活在海洋、河流、湖泊等水域中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贝类喜欢生活在水质清洁、水流平稳、沙质或泥质底质的环境中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食性</a:t>
            </a:r>
            <a:endParaRPr lang="zh-CN" altLang="en-US"/>
          </a:p>
        </p:txBody>
      </p:sp>
      <p:sp>
        <p:nvSpPr>
          <p:cNvPr id="10493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贝类主要以浮游生物、藻类、有机碎屑等为食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部分贝类如牡蛎、蛤蜊等能滤食水中的悬浮颗粒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贝类通过鳃进行呼吸和摄食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贝类的摄食方式多样，包括主动捕食、滤食、刮食等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繁殖习性</a:t>
            </a:r>
            <a:endParaRPr lang="zh-CN" altLang="en-US"/>
          </a:p>
        </p:txBody>
      </p:sp>
      <p:sp>
        <p:nvSpPr>
          <p:cNvPr id="1049360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2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4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贝类繁殖方式多样，包括有性繁殖和无性繁殖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0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有性繁殖：雌雄异体，通过精子和卵子结合形成受精卵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6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无性繁殖：通过分裂、出芽等方式进行繁殖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繁殖季节：不同种类的贝类繁殖季节不同，通常在春季和秋季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繁殖环境：贝类繁殖需要适宜的水温、盐度和水质条件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2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4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繁殖数量：贝类的繁殖数量受到多种因素影响，如食物、水质、温度等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https://d.book118.com/738056041130006033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 Heavy</vt:lpstr>
      <vt:lpstr>微软雅黑</vt:lpstr>
      <vt:lpstr>Calibri Light</vt:lpstr>
      <vt:lpstr>Office Theme</vt:lpstr>
      <vt:lpstr>贝类的种类分布及生活习性</vt:lpstr>
      <vt:lpstr>目录</vt:lpstr>
      <vt:lpstr>单击此处添加章节标题</vt:lpstr>
      <vt:lpstr>贝类的种类分布</vt:lpstr>
      <vt:lpstr>贝类分类</vt:lpstr>
      <vt:lpstr>分布地区</vt:lpstr>
      <vt:lpstr>常见种类</vt:lpstr>
      <vt:lpstr>生态位</vt:lpstr>
      <vt:lpstr>贝类的生活习性</vt:lpstr>
      <vt:lpstr>栖息环境</vt:lpstr>
      <vt:lpstr>食性</vt:lpstr>
      <vt:lpstr>繁殖习性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2024-09-11T22:58:37.501</cp:lastPrinted>
  <dcterms:created xsi:type="dcterms:W3CDTF">2024-09-11T14:58:37Z</dcterms:created>
  <dcterms:modified xsi:type="dcterms:W3CDTF">2024-09-11T14:58:39Z</dcterms:modified>
</cp:coreProperties>
</file>