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FFEF3-E6D4-4DF7-AE0F-08EA2A9E9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8C6F-A67F-42BB-BD22-E3307B61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E5A29-B6DA-4B80-8F1E-5391B2E4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028FF9-3E26-4AA0-A838-45124007D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5D9A4B-463B-4156-A9D1-BEE17C442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8BF253-F8B3-468C-9D8B-64A120ECF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E8424-C907-40EC-A658-EC64A013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1EF61-E872-4ACB-A41C-E21A50F15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A89A6-20CF-48E3-B653-380131A8B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A7F3A-4BFA-4DB5-B841-3F8930BE1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4B8DB-92AA-4E39-B515-2AE3F074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7062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产品标准化和量管理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2023-2026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产品标准化概述</a:t>
            </a:r>
          </a:p>
          <a:p>
            <a:r>
              <a:t>产品标准化体系构建</a:t>
            </a:r>
          </a:p>
          <a:p>
            <a:r>
              <a:t>量管理基础概念及原则</a:t>
            </a:r>
          </a:p>
          <a:p>
            <a:r>
              <a:t>产品标准化在量管理中应用</a:t>
            </a:r>
          </a:p>
          <a:p>
            <a:r>
              <a:t>企业实施产品标准化和量管理策略</a:t>
            </a:r>
          </a:p>
          <a:p>
            <a:r>
              <a:t>产品标准化和量管理挑战与对策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产品标准化概述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产品标准化是指对产品（或零件）的类型、性能、规格、质量、所用原材料、工艺装备和检验方法等规定统一标准，并使之贯彻实施的过程。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产品标准化是现代工业生产的必要条件，是科学管理的重要组成部分。它可以提高产品质量、降低生产成本、提高生产效率、促进新产品开发和技术进步。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古代标准化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主要表现为手工业时代工匠对产品质量的追求和技艺传承。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近代标准化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随着工业革命的兴起，机器生产逐渐取代手工劳动，标准化开始应用于工业生产中。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现代标准化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随着科技的发展和全球化的推进，标准化逐渐成为一个全球性的趋势，涉及各个领域和行业。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标准化发展历程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国际标准化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国际标准化组织（ISO）、国际电工委员会（IEC）等国际组织在推动全球标准化方面发挥着重要作用。各国也积极参与国际标准的制定和采用。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国内标准化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中国已经建立起较为完善的标准化体系，包括国家标准、行业标准、地方标准和企业标准等。同时，中国也积极参与国际标准的制定和合作。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标准化与知识产权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随着技术的发展和知识产权的重视，标准化与知识产权的关系越来越密切。在制定标准时，需要充分尊重和保护知识产权，促进技术创新和标准化的良性互动。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国内外标准化现状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产品标准化体系构建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制定标准化规划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制定长期和短期的标准化规划，明确标准化的目标、任务和时间表。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确定标准化对象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明确需要标准化的产品、服务或流程，以及标准化的范围和重点。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设计标准化体系结构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根据标准化对象的特点和需求，设计合理的标准化体系结构，包括基础标准、通用标准、专用标准等。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标准化体系框架设计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组建由专家、学者、企业代表等组成的标准制定组织，负责标准的起草、审查和发布。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成立标准制定组织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起草标准草案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公开征求意见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审查与批准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在充分调研和论证的基础上，起草标准草案，明确标准的名称、范围、技术要求等内容。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将标准草案公开征求意见，广泛听取各方面的意见和建议。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对收集到的意见和建议进行审查，对标准草案进行修改完善后，提交标准制定组织批准。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标准制定流程与规范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标准实施与监管机制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发布与实施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将批准后的标准公开发布，并明确实施的时间和范围。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持续改进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根据实施情况和反馈意见，对标准进行持续改进和完善，提高标准的适用性和有效性。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建立监管机制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建立有效的监管机制，对标准的实施情况进行监督和检查，确保标准得到有效执行。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宣传与培训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加强标准的宣传和培训工作，提高相关人员对标准的认识和理解，促进标准的贯彻实施。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量管理基础概念及原则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量管理是对产品或服务在数量、质量、时间、成本等方面进行全面控制和管理的一种活动，旨在确保产品或服务满足客户需求，并实现组织目标。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量管理是企业核心竞争力的重要组成部分，它能够提高产品或服务质量，降低成本，增强客户满意度，提升企业形象和品牌价值。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量管理定义及重要性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量管理定义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12" r="302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始终关注客户需求和期望，将客户满意作为最高标准。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以客户为中心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鼓励全体员工参与量管理活动，共同承担责任和义务。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全员参与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量管理基本原则与方法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不断寻求改进机会，提高产品或服务质量水平。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基于事实决策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以数据和事实为依据进行决策，避免主观臆断。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量管理基本原则与方法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即计划（Plan）、执行（Do）、检查（Check）、处理（Act）循环，是一种持续改进的方法。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PDCA循环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即为什么（Why）、做什么（What）、何时（When）、何地（Where）、谁（Who）、如何（How）分析法，用于明确问题和目标。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5W1H分析法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运用数理统计方法对数据进行收集、整理、分析和解释，为决策提供依据。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量管理基本原则与方法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https://d.book118.com/738057062011006033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2024-09-10T20:14:01.766</cp:lastPrinted>
  <dcterms:created xsi:type="dcterms:W3CDTF">2024-09-10T12:14:01Z</dcterms:created>
  <dcterms:modified xsi:type="dcterms:W3CDTF">2024-09-10T12:14:03Z</dcterms:modified>
</cp:coreProperties>
</file>