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AA975-06D5-4329-9A35-B84F0196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B02CF-6813-42E5-88F7-3B11AC858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B8A09-1C4B-4D8F-B198-9E6651DB7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E872B-20EC-4A5F-AFCB-DB311B73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F020C2-1543-4D4C-8083-553D2CA6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83E44-6C43-49F9-BB46-006E5F55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16963-A671-4AAB-880B-3AF7D711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D6210-DDC2-4282-B25D-8F4507FD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2527C-4BD0-4C94-A4F0-F3C6ED34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7CA2-14FE-4C01-B500-2CDA8ABDE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8AB10-C4B7-49BC-9A4D-E2920246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7121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导管室涉及的医疗技术和设备较复杂，需要患者及家属的高度配合和理解，以确保治疗过程的顺利进行。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导管室是医院的重要科室之一，承担着心血管、肿瘤等疾病的介入治疗和诊断任务，是医院医疗水平的重要体现。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患者及家属对导管室认知的不足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患者及家属对导管室的治疗过程、设备、环境等缺乏了解，容易产生紧张、焦虑等情绪，影响治疗的效果。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患者及家属对导管室的治疗风险和注意事项缺乏了解，可能导致治疗过程中的安全问题。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提高患者及家属对导管室的认知，有助于缓解他们的紧张、焦虑等情绪，增强治疗信心和配合度。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患者及家属对导管室认知的提高，有助于减少治疗过程中的安全风险，提高治疗效果和患者的满意度。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提高患者及家属认知的必要性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导管室环境介绍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导管室简介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介绍导管室的功能、设备、人员配置等基本情况，让患者及家属对导管室有初步了解。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导管室布局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详细介绍导管室的布局，包括检查床位、设备放置、进出路线等，以便患者及家属熟悉环境。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导管室设备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介绍导管室内各种设备的用途和使用方法，如心电监护仪、除颤器等，让患者及家属了解设备的重要性。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告知患者及家属检查前的准备工作，如禁食、停用某些药物等，以确保检查的顺利进行。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详细介绍检查过程，包括患者体位、导管插入步骤、药物使用等，让患者及家属了解检查的流程和注意事项。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介绍检查后的护理措施，如伤口护理、休息与活动等，以便患者及家属做好自我护理。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告知患者及家属在导管室内应遵守的规定，如禁止吸烟、禁止携带危险物品等。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配合医护人员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强调患者及家属应积极配合医护人员的操作和指示，以确保检查和治疗的安全和有效性。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指导患者及家属进行心理调适，如放松心情、保持乐观心态等，以减轻焦虑和紧张情绪。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https://d.book118.com/738057121036006035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2024-09-14T00:09:05.332</cp:lastPrinted>
  <dcterms:created xsi:type="dcterms:W3CDTF">2024-09-13T16:09:05Z</dcterms:created>
  <dcterms:modified xsi:type="dcterms:W3CDTF">2024-09-13T16:09:07Z</dcterms:modified>
</cp:coreProperties>
</file>