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272A6D-C0E7-426B-824A-B1C98C3B5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64A603-1141-4B66-91F1-9C47CA76E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A1DC46-76A6-44AA-8176-FE955237E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528C9B-C703-4B23-B897-623B5E2B3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2AAEEE-D9A3-45D1-94AC-49190F51A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6D4653-864C-4E83-8D07-12E1AAF08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9EFAEF-B91F-4789-B0B9-80FDA4AEE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0DF268-A386-452C-8AC2-A0D725014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2742E2-F18C-4A80-821F-F7B49F143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ED230F-F60E-4B7C-87D9-769CB3D38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AB2C23-9133-4072-B16F-1A8DBD2CF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6110202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新能源汽车安全检测标准要求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新能源汽车安全检测标准概述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新能源汽车电气安全检测要求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新能源汽车机械安全检测要求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新能源汽车热安全检测要求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新能源汽车功能安全检测要求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新能源汽车市场快速发展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随着环保意识的提高和技术的进步，新能源汽车市场呈现出快速增长的趋势。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安全隐患日益凸显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随着新能源汽车保有量的增加，其安全问题也日益引起人们的关注。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保障人民生命财产安全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新能源汽车安全检测标准的制定和实施，对于保障人民生命财产安全具有重要意义。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新能源汽车安全检测能够确保车辆的安全性能符合国家标准和规定，减少车辆在使用过程中的安全隐患。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确保车辆安全性能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通过新能源汽车安全检测，可以提高消费者对新能源汽车的信任度和购买意愿，促进新能源汽车市场的健康发展。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提高消费者信心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新能源汽车安全检测标准的不断提高，将推动新能源汽车技术的不断进步和产业的升级发展。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推动技术进步和产业升级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新能源汽车安全检测的重要性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新能源汽车安全检测标准概述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国际上，新能源汽车安全检测标准主要由国际电工委员会（IEC）、国际标准化组织（ISO）等机构制定，涉及电池安全、充电设施、车辆碰撞等多个方面。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我国新能源汽车安全检测标准主要由国家标准化管理委员会、工业和信息化部等机构制定，包括《电动汽车安全要求》、《电动汽车用动力蓄电池安全要求》等多项标准。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国内外新能源汽车安全检测标准现状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t="4294" b="4294"/>
          <a:stretch>
            <a:fillRect/>
          </a:stretch>
        </p:blipFill>
        <p:spPr>
          <a:xfrm>
            <a:off x="8437172" y="1327341"/>
            <a:ext cx="3341641" cy="4581960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主要针对动力电池系统，包括电池单体、电池模块和电池包等，涵盖过充、过放、短路、挤压、针刺等多项安全测试。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电池安全检测标准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涉及充电桩、充电站等充电设施的安全性能检测，包括电气安全、电磁兼容、防雷击等方面。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充电设施安全检测标准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主要针对新能源汽车在碰撞事故中的安全性能，包括正面碰撞、侧面碰撞、追尾碰撞等多种场景下的乘员保护和电池安全。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车辆碰撞安全检测标准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包括新能源汽车的涉水安全、电磁辐射安全、高压系统安全等其他方面的安全检测标准。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其他安全检测标准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新能源汽车安全检测标准分类与内容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新能源汽车电气安全检测要求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对高压电气系统的绝缘电阻进行测量，确保其符合安全标准，防止漏电和电击事故的发生。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988" r="1298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绝缘电阻检测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对高压电气系统进行耐压试验，以验证其绝缘强度和耐压能力，确保在异常情况下不会发生击穿或短路。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耐压试验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检测高压电气系统的高压互锁功能是否正常，以防止在车辆行驶过程中高压电路意外断开或接通。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高压互锁检测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高压电气系统安全检测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低压电器件检测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检测低压电气系统中的电器件（如开关、继电器等）是否正常工作，以确保车辆的正常运行和安全使用。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低压电路绝缘检测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对低压电气系统的电路绝缘进行检测，确保其符合安全要求，防止漏电和电路故障。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接地性能检测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对低压电气系统的接地性能进行检测，确保其能够有效地将漏电或静电导入大地，保障人身安全。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低压电气系统安全检测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测试新能源汽车在正常运行时产生的电磁辐射是否符合国家标准，以避免对周围环境和人体健康造成不良影响。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辐射发射测试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测试新能源汽车在受到外部电磁干扰时的抗干扰能力，以确保车辆在各种电磁环境下的正常运行和安全使用。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抗扰度测试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模拟人体或其他物体对新能源汽车产生的静电放电，测试车辆的静电防护能力，以避免静电对车辆电路和电器件造成损坏或故障。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静电放电测试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电磁兼容性（EMC）测试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新能源汽车机械安全检测要求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958" r="169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车身刚度测试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通过模拟碰撞、扭曲等工况，测试车身结构变形程度和刚度指标，以评估车身结构安全性。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车身结构材料检测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确保使用高强度钢、铝合金等轻量化材料，以提高车身抗撞击能力和降低能耗。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车身结构连接工艺评估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检查焊接、铆接等连接工艺，确保车身结构整体性和稳定性。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车身结构强度与刚度测试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https://d.book118.com/738061102026006042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2024-09-21T05:29:04.719</cp:lastPrinted>
  <dcterms:created xsi:type="dcterms:W3CDTF">2024-09-20T21:29:04Z</dcterms:created>
  <dcterms:modified xsi:type="dcterms:W3CDTF">2024-09-20T21:29:06Z</dcterms:modified>
</cp:coreProperties>
</file>