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DAB24-9C6D-4276-9AD6-52BB64988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A862E-2462-4F1B-A5CF-47F5E8DC4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21DCB-B0C2-4B73-8C32-41809DB4C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80004-183E-4416-8489-C60C99551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30F64E-FB46-4F89-8F2A-4F96F8A1F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562F6F-4148-47D9-9716-05E3F9E68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05AE46-1CC5-4DE4-8D90-6087937B2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80917-1C6C-4DAE-8B99-79559B44A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5B311-D637-4961-9146-4F5FC530C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B5BBD-DA69-4514-9CA0-F632C5258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C4EB2-B466-46D4-8F5E-EDDFADA63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62104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数据分析基础知识课件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数据运营与增长策略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通过对大量数据进行收集、整理、处理、分析和解释，提取有用信息并形成结论的过程。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在信息化时代，数据已经成为企业和社会的重要资源，数据分析能够帮助人们更好地理解和利用数据，为决策提供支持，推动业务发展和社会进步。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9840" r="2984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数据挖掘、机器学习、深度学习等。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政府领域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城市规划、交通管理、环境监测等。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疾病预测、药物研发、医疗管理等。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商业领域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市场分析、用户行为分析、销售预测、客户关系管理等。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金融领域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风险管理、投资分析、信用评估等。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数据分析师可以通过不断学习和实践，提升自己的技能水平，进而发展成为高级数据分析师、大数据工程师、大数据运维工程师等职业。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随着大数据时代的到来，数据分析师的需求越来越大，成为当前最热门的职业之一。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数据分析师需要具备统计学、编程、业务理解、数据可视化等技能。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数据分析师的薪资水平较高，具有较大的发展空间。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数据分析师职业前景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30" r="316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企业内部的数据库、业务系统、日志文件等。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公开数据集、第三方数据提供商、社交媒体等。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如关系型数据库中的表数据，具有固定的数据结构和类型。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结构化数据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144" r="2214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非结构化数据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半结构化数据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如文本、图像、音频、视频等，没有固定的数据结构和类型。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如XML、JSON等格式的数据，具有一定的数据结构但不够规范化。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API接口调用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通过编写程序自动抓取网页上的数据，适用于收集公开网站上的数据。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通过设计问卷并发送给目标人群收集数据，适用于收集用户反馈、市场需求等方面的数据。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通过调用第三方提供的API接口获取数据，适用于收集规范化、结构化的数据。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通过设计实验并收集实验数据来验证假设或探究问题，适用于科学研究或产品测试等领域。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根据数据的分布情况和业务背景选择合适的缺失值填充方法，如均值填充、中位数填充、众数填充等。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通过统计方法或业务经验识别异常值，并进行相应的处理，如删除、替换或保留。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数据转换：将数据转换为适合分析的格式或类型，如文本转换为数值、分类变量转换为哑变量等。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95" r="147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将数据按照某些字段进行分组，并对每个组进行统计描述或可视化展示。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数据排序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按照指定的字段或规则对数据进行排序，以便更好地观察数据的分布和规律。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根据特定的条件对数据进行筛选，提取出符合要求的数据子集进行分析。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634" r="2463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功能强大的数据可视化工具，支持多种数据源连接，提供丰富的图表类型和交互式分析功能。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Tableau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Power BI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Seaborn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Plotly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微软推出的商业智能工具，集成了数据连接、数据建模、数据可视化和报表分享等功能。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基于Python的数据可视化库，提供高质量的图表和丰富的定制选项。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专注于动态交互式图表制作的工具，支持Python、R、MATLAB等多种语言。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常用数据可视化工具介绍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0309" r="30309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适用于比较不同类别数据的数量或占比，设计时应考虑颜色、标签等元素的运用。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柱状图与条形图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适用于展示时间序列数据或连续变量的变化趋势，设计时应关注线条粗细、颜色等视觉元素的设置。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折线图与面积图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适用于展示两个变量之间的关系或分布，设计时应考虑点的大小、颜色等属性的映射。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散点图与气泡图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适用于展示大量数据的分布或层次结构，设计时应关注颜色深浅、面积大小等视觉元素的呈现。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热力图与树状图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图表类型选择及设计原则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准备好需要展示的数据，并进行必要的预处理和清洗。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交互功能实现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添加交互功能，如鼠标悬停提示、筛选器、时间轴等，提高用户体验和数据探索效率。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选择合适的图表类型，并进行相应的设计和美化，包括颜色、标签、动画效果等元素的设置。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选择合适的工具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根据需求选择合适的动态交互式图表制作工具，如Plotly、Bokeh等。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动态交互式图表制作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https://d.book118.com/738062104014006036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2024-09-15T05:41:50.973</cp:lastPrinted>
  <dcterms:created xsi:type="dcterms:W3CDTF">2024-09-14T21:41:50Z</dcterms:created>
  <dcterms:modified xsi:type="dcterms:W3CDTF">2024-09-14T21:41:53Z</dcterms:modified>
</cp:coreProperties>
</file>