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DD5C4-8CAC-41D4-9B2C-05DD696FE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444E2-C748-4258-A480-F824068BD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206A7-D071-4545-9A8B-0834606F1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2C1D3-026C-43BD-9E0E-3EE773E16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A4D548-16C5-4701-9349-F6023B126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E34810-8AA1-4FA3-875A-A0AE7A099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15C123-B303-4BCC-BB1F-0B850E2ED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BE733-8D4B-4288-9D1A-A7535766D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DD216-40E6-4823-9CB4-AE00D3B0D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57814-C190-4AB5-8C4E-D7B04A3C3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2202E-CAAF-44AE-817D-3DD4434A0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63023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前台接待的基本礼仪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贴心、细致的服务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提高客户满意度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热情友好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前台接待人员应保持热情友好的态度，主动迎接客户，并给予客户适当的关心和帮助，使客户感受到尊重和关注。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耐心倾听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前台接待人员应耐心倾听客户的需求和问题，并及时回应，避免让客户感到被忽视或无助。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专业解答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前台接待人员应具备专业知识，能够准确、详细地解答客户的问题，提供专业的建议和解决方案，以满足客户需求。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前台接待人员应保持良好的仪表和仪态，穿着整洁、得体，言行举止符合企业形象标准，展现出企业的专业性和规范性。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前台接待人员应提供优质的服务，包括接待、咨询、指引等，确保客户得到及时、周到的服务体验，提升企业形象。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前台接待人员还应传递企业文化和价值观，通过自身的行为和态度向客户展示企业的精神风貌和经营理念。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传递企业文化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塑造良好的企业形象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通过培训，员工可以提升沟通能力和人际交往能力，更好地与客户、同事和上级进行有效的沟通和协作。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礼仪素养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前台接待礼仪培训可以提高员工的礼仪素养和职业素质，使员工在工作中更加得心应手，提升工作效率。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培训可以增强员工的服务意识，使员工更加关注客户需求，提高客户满意度，从而提升企业的整体竞争力。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833" r="17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292" r="16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提升员工素质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前台接待的基本礼仪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保持面部干净，头发整齐，指甲修剪整洁。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仪容整洁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着装规范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配饰得体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穿着公司统一制服，注意颜色搭配和款式，保持整洁。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适当使用配饰，如领带、手表等，注意颜色和款式搭配。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仪容仪表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使用“您好”、“谢谢”、“对不起”等礼貌用语。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917" r="21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保持微笑，主动迎接客户，询问客户需求。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热情接待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在与客户交流时，注意倾听，不要打断客户。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细心聆听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7348" r="73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前台接待人员应主动、热情地迎接客户。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了解客户来访目的，如预约拜访、咨询业务等。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根据客户需求，安排相关人员接待或指引客户到指定区域。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客户离开时，前台接待人员应礼貌送别，并感谢客户来访。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迎接客户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询问需求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安排接待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送别客户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贴心、细致的服务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https://d.book118.com/738063023054006045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2024-09-25T21:36:01.750</cp:lastPrinted>
  <dcterms:created xsi:type="dcterms:W3CDTF">2024-09-25T13:36:01Z</dcterms:created>
  <dcterms:modified xsi:type="dcterms:W3CDTF">2024-09-25T13:36:03Z</dcterms:modified>
</cp:coreProperties>
</file>