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0A42B-09B7-4DCA-9128-12BF3C7C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EEDBA-18EC-41BC-804A-27B1B4CAF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FCAD1-56ED-430B-8AB0-060CC806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9D811-A209-4534-9510-6CCD166EC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FE19BB-C51F-468B-AA0A-4ECC10688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3DAE7-D1AB-487E-937B-171CC7BE6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C0CA0-5415-411F-8126-9B9ED8281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8A6FA-B170-4C02-9922-3D0593D19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39E75-7D77-4086-B6B8-E4E00901B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B11F8-790F-4101-A958-097357996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DA19A-DC99-428B-985F-B04A34DB1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64116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医学信息学在疾病流行趋势预测中的应用研究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医学信息学基本理论与方法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基于医学信息学的疾病流行趋势预测模型构建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医学信息学在疾病流行趋势预测中的挑战与机遇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疾病流行趋势预测能够提前警示可能发生的疫情，为公共卫生部门制定防控策略提供科学依据，从而有效减少疾病的传播和危害。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疾病流行趋势预测对公共卫生的重要性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医学信息学作为一门交叉学科，能够整合医学、信息科学、统计学等多学科知识，为疾病流行趋势预测提供强大的技术支持和创新方法。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医学信息学在疾病流行趋势预测中的潜力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基于机器学习的预测模型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通过训练大量疫情数据，构建机器学习模型，实现对疫情数据的自动分析和预测。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基于深度学习的预测模型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利用深度学习技术，挖掘疫情数据中的深层次特征，建立更加精准的预测模型。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基于传统统计学方法的预测模型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利用历史疫情数据，采用时间序列分析、回归分析等统计学方法建立预测模型，预测未来疫情发展趋势。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医学信息学在疾病流行趋势预测中的应用现状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收集和分析历史疫情数据，提取影响疾病流行趋势的关键因素；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构建基于医学信息学的疾病流行趋势预测模型，包括数据预处理、特征提取、模型训练和评估等步骤；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对构建的预测模型进行实证分析和比较，评估模型的预测性能；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探讨预测模型在实际应用中的可行性和局限性，提出改进和优化建议。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医学信息学基本理论与方法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医学信息学的研究领域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包括医学图像处理、医学数据挖掘、生物医学信号处理、临床信息系统等。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医学信息学在医疗领域的作用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通过信息技术手段，提高医疗服务的效率和质量，降低医疗成本，改善患者的就医体验。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医学信息学的定义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医学信息学是研究医学信息的获取、处理、存储、传播和应用的科学，旨在提高医疗服务的效率和质量。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数据挖掘与机器学习技术在医学信息学中的应用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能够处理大量的医学数据，提取有用的信息，为医疗决策提供更加准确和可靠的依据。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数据挖掘与机器学习技术在医学信息学中的优势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利用数据挖掘技术对医学数据进行处理和分析，挖掘出隐藏在数据中的有用信息，为疾病的诊断和治疗提供支持。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数据挖掘技术在医学信息学中的应用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通过机器学习技术，可以对医学数据进行自动分类、聚类和预测，为疾病的流行趋势预测提供有力支持。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机器学习技术在医学信息学中的应用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时间序列分析算法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通过对历史疾病数据进行时间序列分析，可以预测未来疾病的流行趋势。常见的时间序列分析算法包括ARIMA模型、指数平滑等。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回归分析算法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利用回归分析算法可以分析疾病与各种因素之间的关系，进而预测疾病的流行趋势。常见的回归分析算法包括线性回归、逻辑回归等。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神经网络算法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算法可以模拟人脑神经元之间的连接和信号传递过程，对复杂的非线性关系进行建模和预测。在疾病流行趋势预测中，可以利用神经网络算法对历史疾病数据进行训练和学习，进而预测未来疾病的流行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疾病流行趋势预测相关算法介绍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基于医学信息学的疾病流行趋势预测模型构建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https://d.book118.com/738064116044006034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2024-09-12T16:14:29.754</cp:lastPrinted>
  <dcterms:created xsi:type="dcterms:W3CDTF">2024-09-12T08:14:29Z</dcterms:created>
  <dcterms:modified xsi:type="dcterms:W3CDTF">2024-09-12T08:14:31Z</dcterms:modified>
</cp:coreProperties>
</file>