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08B16-FF23-4F37-9118-C3AAAAD8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75884-D1F4-48D5-84C5-193A6EE96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5F12E-D062-4CD1-AC6C-D97371969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952B9-ABB8-40F1-9BAB-166098C70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A1844B-36C4-4968-81E0-94169D83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E8D69B-3889-464E-B515-A1D070502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6A32DB-48AA-45D1-A567-986AADD93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CDC7B-4E23-46F2-83BE-C036386CF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81F41-C6C7-4266-A969-57C3337FC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30B1E-6206-4001-A54C-4C1B2ED27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491AB-3921-4379-A946-CAD2C3DCB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66125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作业许可指南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作业许可制度概述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作业许可申请与审批流程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现场作业安全规范与要求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监督检查与违规处罚措施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案例分析：成功实施作业许可制度经验分享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作业许可制度概述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通过严格的作业许可程序，确保高风险作业在得到批准和监督下进行，降低事故发生的可能性。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确保作业安全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促进合规管理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明确作业许可的流程和责任，减少不必要的延误和纠纷，提高工作效率。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作业许可制度是企业合规管理的重要组成部分，有助于确保企业遵守相关法律法规和标准要求。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适用于所有涉及高风险作业的场景，如动火作业、高处作业、受限空间作业等。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包括企业内部员工、承包商、访客等所有可能参与高风险作业的人员。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相关术语解析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作业许可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指在进行高风险作业前，必须获得相关部门的批准和许可，以确保作业过程符合安全要求。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指直接参与高风险作业的人员，包括操作员、监护人等。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高风险作业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指可能导致人员伤亡、财产损失或环境破坏的作业活动，如动火、高处作业等。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许可人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指负责审批和发放作业许可证的人员，通常是企业的安全管理人员或相关部门负责人。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作业许可申请与审批流程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申请前准备工作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了解作业许可相关法规、政策和标准，确保申请符合规定要求。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明确作业类型、范围、时间和地点等关键信息，以便准确填写申请表格。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准备必要的申请材料，如作业计划书、安全评估报告等。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将填写完整的申请表格和相关材料提交至指定的审批机构。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可通过在线平台、邮寄或亲自递交等方式提交申请材料。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确保申请材料齐全、准确，并按要求进行分类和装订。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提交申请材料及途径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审批流程及时间节点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审批机构收到申请材料后进行初步审查，核实材料完整性和准确性。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如有需要，审批机构可要求申请人补充材料或进行现场核查。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审批机构在规定时间内完成审批，并通知申请人审批结果。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一般情况下，审批流程需要5-10个工作日，具体时间因地区和申请类型而异。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如何查询申请进度？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申请人可通过在线平台或电话查询申请进度。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申请被驳回怎么办？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如申请被驳回，审批机构会说明原因，申请人可根据要求进行修改后重新提交。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申请通过后如何领取作业许可证？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申请通过后，审批机构会通知申请人领取作业许可证的方式和时间。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申请人需携带有效身份证件到指定地点领取作业许可证。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现场作业安全规范与要求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确认作业现场及周边环境是否符合安全要求，如照明、通风、温度等。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评估作业过程中可能产生的危险因素，如噪音、粉尘、有害气体等。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检查现场安全设施是否齐全、有效，如安全警示标识、防护装置、消防器材等。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现场作业环境安全评估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根据作业性质和危险因素，选择合适的个人防护装备，如安全帽、安全带、防护服、劳保鞋等。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确保个人防护装备完好无损、符合标准，严禁使用破损或失效的防护装备。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正确佩戴和使用个人防护装备，确保其发挥应有的防护作用。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782" b="178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辨识作业现场存在的危险源，如高处坠落、物体打击、机械伤害、触电等。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针对辨识出的危险源，制定相应的风险控制措施，如设置安全警示标识、采取隔离措施、使用安全防护装置等。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对作业人员进行危险源告知和安全培训，提高其安全意识和操作技能。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危险源辨识及风险控制措施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https://d.book118.com/738066125112006034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Microsoft Yahei</vt:lpstr>
      <vt:lpstr>PingFang SC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2024-09-13T05:25:18.075</cp:lastPrinted>
  <dcterms:created xsi:type="dcterms:W3CDTF">2024-09-12T21:25:18Z</dcterms:created>
  <dcterms:modified xsi:type="dcterms:W3CDTF">2024-09-12T21:25:20Z</dcterms:modified>
</cp:coreProperties>
</file>