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E5C68-45BB-4E38-A97C-BA2DC674A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586F6-9B6C-4B0D-BBEC-686C73F22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87FC1-1C50-4FCB-B5A5-BB0A046DC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6B044-D7EA-4F56-AE94-98AB94F35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57219-F197-4DDB-9AD1-76B095A0B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792764-EBD3-4623-96A3-899F8A453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B95A30-2F74-46CB-8640-303AA05CB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B70A8-232C-44A5-845C-AD093071B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53FF9-645C-4107-ABB8-D499902F7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63FBB-3735-490D-AE93-11DE15E81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3E99C-D017-4BA8-B80D-3268D48AD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1102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预防肺结核为主题班会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如何预防肺结核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肺结核的预防宣传教育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肺结核是由结核分枝杆菌感染引起的慢性传染病，主要通过呼吸道传播。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它主要影响肺脏，但也可能影响其他器官。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结核分枝杆菌通常在人与人之间传播，但也可以通过动物传播。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452" r="1345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肺结核的症状可能因人而异，但通常包括咳嗽、咳痰、胸痛、呼吸困难、发热和体重减轻。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这些症状可能会持续数周或数月，甚至可能逐渐恶化。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如果出现这些症状，应该及时就医，以便早期诊断和治疗。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267" b="20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14" b="287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肺结核的传播方式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肺结核主要通过空气传播，即通过咳嗽、打喷嚏或谈话时产生的飞沫传播。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人们也可以通过吸入悬浮在空气中的结核分枝杆菌而感染。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接触结核分枝杆菌感染者的痰或唾液也可以传播疾病，但这种传播方式相对较少见。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肺结核的危害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肺结核会导致肺部组织损伤，引发咳嗽、咳痰、低热、盗汗等症状，严重时可导致呼吸困难、呼吸衰竭等。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健康损害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肺结核患者常常会感到焦虑、自卑和孤独，影响心理健康。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42" r="8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083" r="4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肺结核会影响患者的日常生活和工作，降低生活质量。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肺结核是一种传染性很强的疾病，如果不及时控制和治疗，容易在人群中传播。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社会不稳定因素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333" r="12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肺结核会增加医疗负担，影响社会经济发展。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肺结核可能导致社会不稳定，增加社会矛盾和冲突。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治疗肺结核需要大量的医疗费用，给家庭带来经济负担。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67" r="8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542" r="21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肺结核患者在家中容易传染给其他家庭成员。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家庭成员感染风险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肺结核可能导致家庭成员之间关系紧张，影响家庭和谐。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如何预防肺结核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https://d.book118.com/738071102032006035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2024-09-13T22:51:29.154</cp:lastPrinted>
  <dcterms:created xsi:type="dcterms:W3CDTF">2024-09-13T14:51:29Z</dcterms:created>
  <dcterms:modified xsi:type="dcterms:W3CDTF">2024-09-13T14:51:31Z</dcterms:modified>
</cp:coreProperties>
</file>