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7DD09-23E6-4432-B77F-7CCA3F4F9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D396F-2797-47EE-B438-6F80464B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4A74A-9CF0-4CAD-9CD6-296A5F03A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1EC59-E505-4B7B-BC9C-63A58AD10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B930B-E31B-4AC3-96BD-C8783DCA5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5C7BA-60B9-4D6B-9667-A202CAB33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A8427-2E86-418A-82D7-04B14C597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9D549-81BF-433E-9C79-9A6778A3B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F405B-5F9B-43F8-8D12-54A87F9B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1E2B4-EB91-4826-9A2D-282E638C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AD4D9-97EB-4ECD-B630-39D8018A2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2010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创新与变革自媒体对传统媒体的冲击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自媒体的发展与影响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自媒体与传统媒体的融合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传统媒体的应对与创新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未来媒体的发展趋势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自媒体的发展与影响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自媒体是指个人或小团队通过现代互联网技术，自主发布和传播信息的一种媒体形式。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个性化、自主性、互动性强，传播速度快，覆盖面广。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自媒体概念起源于20世纪末的个人网站和博客。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随着社交媒体平台的兴起，自媒体逐渐成为主流信息传播方式。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自媒体形式多样，包括微信公众号、抖音、快手等短视频平台和个人直播等。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244" r="112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165" r="1216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自媒体引领内容创新，传统媒体需适应新的信息传播方式。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内容形式创新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自媒体满足受众个性化需求，改变了受众的信息获取习惯。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受众习惯改变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自媒体的精准定位和互动性，对传统媒体的广告模式造成冲击。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广告模式变革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自媒体让信息传播更加多元，话语权不再集中在传统媒体手中。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话语权分散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自媒体对传统媒体的影响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自媒体的优势与挑战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69" r="2356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自媒体能够根据受众的兴趣和需求，提供个性化的内容，满足不同用户的需求。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自媒体的信息传播不受传统媒体出版周期的限制，可以迅速地传递给受众。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自媒体平台上的内容可以与受众进行实时互动，及时收集反馈和意见。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自媒体平台的运营成本相对较低，个人或小型团队也可以创建和运营自媒体。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内容个性化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传播速度快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83" r="10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随着自媒体的兴起，竞争也日益激烈，需要不断创新和提升内容质量才能吸引用户。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由于自媒体的门槛相对较低，信息质量可能参差不齐，需要用户自行筛选和判断。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缺乏专业把关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自媒体平台上的内容往往缺乏专业把关，可能会导致虚假或误导性信息的传播。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0" b="1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传统媒体的内容质量相对较高，经过严格的筛选和编辑，而自媒体的内容质量可能参差不齐。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传播速度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自媒体的传播速度更快，可以迅速地将信息传递给受众，而传统媒体的传播速度相对较慢。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自媒体的互动性更强，用户可以实时参与讨论和反馈，而传统媒体的互动性较弱。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自媒体的运营成本相对较低，个人或小型团队即可创建和运营自媒体，而传统媒体的运营成本较高。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自媒体与传统媒体的优劣比较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自媒体与传统媒体的融合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https://d.book118.com/738072010024006044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2024-09-24T01:55:12.770</cp:lastPrinted>
  <dcterms:created xsi:type="dcterms:W3CDTF">2024-09-23T17:55:12Z</dcterms:created>
  <dcterms:modified xsi:type="dcterms:W3CDTF">2024-09-23T17:55:14Z</dcterms:modified>
</cp:coreProperties>
</file>