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933F7-21D2-4102-81E3-BBFD99C85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CB52F-3977-4701-9736-242B4D46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1357F-7937-4B33-BBD6-7FA842BCB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F3187-A1C2-499B-960A-59BBEDEBA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B06AF1-0C29-42B5-8BC3-08FECF5B8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274C49-D8F9-4CBF-B3F2-6C68B72E1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80F356-9803-4854-A86B-84945E457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B10A3-1528-4CCF-8EDC-C7868979F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6A2F0-94AD-4A24-9A7C-7F519B594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35154-DE2E-46E6-9694-C8F86FAAC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53C11-31FB-4EEC-8439-A2B4E5F25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2015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资本市场、财务信息与需求者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需求者类型及特点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财务信息在资本市场中应用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资本市场未来发展趋势预测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74" r="280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资本市场是指期限在一年以上各种资金借贷和证券交易的场所，是长期资金融通市场。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资本市场提供了将资金从储蓄者转移到投资者手中的机制，促进了资源的有效配置和经济的增长。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提供股票交易的场所，包括主板市场、二板市场等。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衍生品市场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提供债券交易的场所，包括国债市场、企业债市场等。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提供金融衍生品交易的场所，如期货市场、期权市场等。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在资本市场上筹集资金的企业或政府机构。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提供资金给发行人并获得相应权益的个人或机构，包括散户投资者、机构投资者等。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在发行人和投资者之间起桥梁作用，提供专业服务，如证券公司、投资银行、会计师事务所等。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对资本市场进行监管，维护市场秩序和投资者权益，如证监会、交易所等。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参与者及角色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财务信息是投资者评估公司盈利能力、偿债能力和运营效率的重要依据，有助于投资者做出明智的投资决策。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债权人决策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债权人通过财务信息了解公司的债务水平和偿债能力，从而判断是否提供贷款以及贷款的条件和利率。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内部管理决策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公司管理层利用财务信息制定战略规划、预算安排和绩效评估等内部管理决策，以实现公司的长期发展目标。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决策依据作用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财务信息提供了公司资产的种类、数量和价值等方面的信息，有助于评估公司的资产规模和质量。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评估公司资产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通过财务信息中的收入、利润和现金流等指标，可以评估公司的盈利能力和盈利质量。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评估盈利能力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基于财务信息和其他相关信息，可以运用各种估值方法确定公司的整体价值或股权价值。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确定企业价值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495" b="114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363" b="83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72" b="26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揭示风险与机会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揭示财务风险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财务信息中的负债结构、偿债指标和现金流状况等可以揭示公司面临的财务风险，如偿债困难、流动性不足等。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发现市场机会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通过对财务信息的深入分析和比较，可以发现市场中的投资机会和潜在收益，如低估的股票、高成长的行业等。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预测未来表现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利用财务信息中的趋势分析和比率分析等方法，可以预测公司未来的财务表现和发展趋势，为投资者提供有用的参考信息。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需求者类型及特点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投资者需求分析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投资者关注企业未来的盈利能力、成长性和风险水平，以评估投资价值和潜在回报。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不同类型的投资者（如机构投资者、个人投资者等）具有不同的投资目标和风险承受能力，因此对企业财务信息的需求也存在差异。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投资者需要了解企业的财务状况、经营成果和现金流量等方面的信息，以做出明智的投资决策。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债权人需要评估企业的流动性、资产负债结构和盈利能力等方面的信息，以判断企业的还款能力和风险水平。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债权人还会关注企业的经营管理水平和行业地位等方面的信息，以了解企业的稳定性和未来发展前景。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债权人关注企业的偿债能力、信用状况和担保措施，以确保贷款本金和利息能够按时收回。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债权人关注重点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https://d.book118.com/738072015130006043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2024-09-23T15:18:26.893</cp:lastPrinted>
  <dcterms:created xsi:type="dcterms:W3CDTF">2024-09-23T07:18:26Z</dcterms:created>
  <dcterms:modified xsi:type="dcterms:W3CDTF">2024-09-23T07:18:28Z</dcterms:modified>
</cp:coreProperties>
</file>