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CF0D5-13FD-4635-89C2-81E252F3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E70A77-A77F-4170-BA8E-8C3127E73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72E55-96EF-4B68-AC89-2EEEB55C3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93DA8-1CA3-48E1-9C01-BD078D16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39391F-5DD6-4D1F-992C-52E14C34A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189B60-55E6-4A8B-A831-299177242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AF826-F2E8-474E-BB9E-9D6DD2C24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AF0E7-6923-49C7-A343-ABF62CABE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C35D4-3959-44D7-A542-1D457BC1C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E824F-FA26-4C43-9B47-E1AF5CD07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0287-509C-465E-ABAA-0DC959739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74101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</a:ln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孕期与哺乳期妇女的药物与营养相互作用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孕期与哺乳期生理特点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药物对孕期及哺乳期影响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营养需求与补充策略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药物与营养相互作用机制探讨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孕期及哺乳期安全用药指导原则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哺乳期妇女合理膳食搭配建议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孕期与哺乳期生理特点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内分泌系统变化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血液系统变化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消化系统变化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泌尿系统变化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孕期胃肠道蠕动减慢，胃排空时间延长，可能影响药物的吸收和分布。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孕期妇女血容量增加，血浆蛋白浓度降低，药物与血浆蛋白结合率可能发生变化。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孕期妇女体内雌激素、孕激素等激素水平显著升高，影响药物代谢和药效。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孕期肾小球滤过率增加，肾血流量增加，药物排泄速度可能加快。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乳腺发育与乳汁分泌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内分泌系统变化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血液系统变化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免疫系统变化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哺乳期生理变化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哺乳期妇女乳腺发育，乳汁分泌量逐渐增加，药物可能通过乳汁进入婴儿体内。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哺乳期妇女体内催乳素水平升高，可能影响其他激素的分泌和药物代谢。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哺乳期妇女血容量逐渐恢复正常，但血浆蛋白浓度仍可能较低，影响药物与血浆蛋白的结合。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哺乳期妇女免疫功能逐渐恢复，但仍需注意药物对免疫系统的影响。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药物吸收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孕期与哺乳期妇女的胃肠道蠕动和胃酸分泌可能发生变化，影响药物的吸收速度和程度。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孕期与哺乳期妇女的体液量和血浆蛋白浓度变化，可能导致药物在体内的分布发生变化。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孕期与哺乳期妇女的肝脏代谢功能可能发生变化，影响药物的代谢速度和途径。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孕期与哺乳期妇女的肾小球滤过率和肾血流量变化，可能导致药物排泄速度加快或减慢。同时，哺乳期妇女还需注意药物通过乳汁排泄进入婴儿体内的风险。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药物代谢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药物排泄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药物代谢与排泄差异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药物对孕期及哺乳期影响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05" r="420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胎盘屏障的构成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药物通过方式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影响药物通过的因素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胎盘屏障由合体滋养层、细胞滋养层和基膜等构成，能够阻止某些有害物质进入胎儿体内。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药物可以通过简单扩散、主动转运和易化扩散等方式通过胎盘屏障。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药物的脂溶性、分子量、电离度、与蛋白结合率等因素会影响其通过胎盘屏障的能力。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药物通过胎盘屏障机制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药物可以通过血液进入乳腺组织，进而分泌到乳汁中。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药物分泌到乳汁的途径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药物的理化性质、乳母体内的药物浓度、乳儿的吸吮等因素会影响药物在乳汁中的分泌。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影响药物分泌的因素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抗生素、镇静剂、抗癫痫药等常见药物都可以在乳汁中分泌，但分泌量因药物种类和个体差异而异。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常见药物在乳汁中的分泌情况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药物在乳汁中分泌情况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潜在风险及不良反应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药物通过胎盘屏障可能对胎儿造成潜在风险，如致畸、影响胎儿发育等。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药物在乳汁中分泌可能对乳儿造成潜在风险，如引起乳儿过敏反应、影响乳儿肝肾功能等。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孕期及哺乳期妇女使用药物可能出现的不良反应包括过敏反应、肝肾功能损害、血液系统反应等。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对胎儿的潜在风险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对乳儿的潜在风险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不良反应的种类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营养需求与补充策略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孕期营养需求增加原因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孕期营养补充建议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孕期营养需求增加原因及补充建议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胎儿生长发育需要、母体生理变化及代谢增加、为分娩和哺乳储备能量等。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保持均衡饮食，增加蛋白质、钙、铁、叶酸等关键营养素摄入，适量补充维生素和矿物质，避免营养过剩或缺乏。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7" b="36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乳汁分泌消耗大量能量和营养素，母体需要恢复身体健康。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保持高蛋白、高能量、高维生素饮食，增加水分摄入，确保乳汁质量和产量，适量补充钙、铁等矿物质，避免过度节食或偏食。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哺乳期营养需求调整方案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哺乳期营养调整方案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哺乳期营养需求特点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https://d.book118.com/738074101030006035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2024-09-13T22:02:24.638</cp:lastPrinted>
  <dcterms:created xsi:type="dcterms:W3CDTF">2024-09-13T14:02:24Z</dcterms:created>
  <dcterms:modified xsi:type="dcterms:W3CDTF">2024-09-13T14:02:26Z</dcterms:modified>
</cp:coreProperties>
</file>