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2FAEEC-9D51-495A-82F5-5D6262E87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B6CE4C-CF6F-418D-8939-ACEE5811C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350D0F-0817-4DE0-89F8-0461E3FB9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1431E9-6259-40BC-BE1A-A96492312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FF4505-30B8-4FD4-9338-3C27B6061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C63C70-24CA-4B40-B350-D3DB64422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337984-65D6-4CE1-90D2-AB7CA40CF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8EA7C4-CB7A-467E-A8C5-4D7B6D43A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C82EE5-299D-4DE9-8CD1-AE3A70B21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EE9F9D-B6EC-4487-958F-70D28FFA8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576F8C-7B4A-4670-BDC4-C7F8741E4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7505413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正常分娩患者护理案例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dk1">
                  <a:lumMod val="95000"/>
                  <a:lumOff val="5000"/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护理经验总结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案例背景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年龄：28岁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孕周：39周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家族史：无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既往病史：无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患者姓名：张女士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200" b="102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病情简介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产前检查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产前检查显示胎儿正常，胎位正，无脐带绕颈。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分娩过程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张女士在预产期前一周出现轻微腹痛，随后出现规律宫缩，进入产程。经过10小时的努力，成功顺产一名健康女婴。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产后情况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产后出血量适中，子宫收缩良好。新生儿体重正常，评分9分。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护理过程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对孕妇进行全面的产前评估，包括病史、体格检查、实验室检查等，以了解母婴健康状况和预测分娩过程中可能出现的问题。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与孕妇进行沟通，了解其心理状态，提供必要的心理支持和疏导，帮助其减轻焦虑和恐惧。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708" r="14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向孕妇和家属介绍分娩相关知识，包括分娩过程、疼痛管理、产后护理等，以增加其对分娩过程的理解和应对能力。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在分娩过程中，密切监测母婴的生命体征、胎心、宫缩等指标，及时发现并处理异常情况。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协助分娩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858" r="48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根据孕妇的疼痛程度，采取适当的疼痛管理措施，如呼吸法、按摩、药物等，以减轻其痛苦。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在医生的指导下，协助孕妇进行分娩，包括指导正确呼吸、调整姿势、做好接生准备等。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母乳喂养指导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向新妈妈介绍母乳喂养的好处和技巧，帮助其建立正确的哺乳习惯。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母婴观察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在产后的24小时内，密切观察母婴的生命体征、子宫收缩、出血量等情况，及时发现并处理产后出血、感染等并发症。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出院指导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在产妇出院前，对其进行全面的出院指导，包括饮食、卫生、运动等方面的注意事项，以及定期回诊的建议。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4648" b="1464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4648" b="1464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护理效果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https://d.book118.com/738075054137006027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2024-09-06T00:36:19.899</cp:lastPrinted>
  <dcterms:created xsi:type="dcterms:W3CDTF">2024-09-05T16:36:19Z</dcterms:created>
  <dcterms:modified xsi:type="dcterms:W3CDTF">2024-09-05T16:36:21Z</dcterms:modified>
</cp:coreProperties>
</file>