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A38A4-74B9-4289-BC56-2C3398E94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AA014-504B-4A3D-9245-28D82F840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CD851-6BC5-453C-B439-59029DFD8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56EE9-D068-45DD-B781-56C7AE69F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6F83FE-0F7D-449D-8A1E-1714AD7A9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0EF03D-F99A-4A33-B231-63DF3534D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86A136-7DA2-4319-97BF-E03120411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B1197-A6F6-466A-8C24-6A7353865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0D321-DBDA-4453-AFD9-C9A3B71BD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11594-E22A-4B32-A10B-048DE85EA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E4EAA-2E63-4982-BEB4-94400410F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75127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教学资源与信息化教学设计方案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信息化教学设计理念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教学资源与信息化教学设计的结合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信息化教学设计方案的制定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信息化教学设计方案的实施与效果评估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46" b="117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教学资源是指在教学过程中，为达到教学目标而使用的各种物质和非物质条件的总称。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根据性质和用途，教学资源可分为人力资源、物力资源、财力资源、信息资源等。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教学资源的分类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优质的教学资源能够丰富教学内容，提高学生的学习兴趣和积极性，从而提高教学质量。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促进教学改革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培养创新人才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83" r="1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教学资源的不断更新和完善，有助于推动教学改革的深入进行，提高教育教学的整体水平。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多样化的教学资源能够为学生提供更广阔的学习空间，有利于培养学生的创新意识和实践能力。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教学资源的重要性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教师可以通过互联网、图书馆、资料室等途径获取教学资源，同时也可以通过参加培训、研讨会等活动获取最新的教学资源。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教学资源的获取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教师应对收集到的教学资源进行筛选、分类、整合，使其符合教学目标和学生的学习需求，形成系统化、结构化的教学资源库。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教学资源的整合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教学资源的获取与整合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信息化教学设计理念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信息化教学是一种基于现代信息技术和网络资源的教学方式，旨在通过数字化、网络化、智能化的技术手段，促进教学过程的优化和教学效果的提升。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信息化教学强调以学生为中心，利用信息技术手段创设丰富的教学环境，激发学生的学习兴趣和主动性，培养学生的创新能力和终身学习能力。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信息化教学的内涵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信息化教学设计应鼓励创新，探索新的教学模式和方法，培养学生的创新思维和实践能力。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信息化教学设计应遵循系统性原则，从整体上考虑教学目标、教学内容、教学方法、教学评价等各个要素，确保教学设计的完整性和一致性。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学生中心原则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信息化教学设计应以学生为中心，关注学生的学习需求和个体差异，提供个性化的学习支持和辅导。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信息化教学设计应注重交互性，通过信息技术手段促进师生之间、学生之间的交流和合作，提高学生的学习参与度和学习效果。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信息化教学设计的原则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信息化教学设计的优势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丰富教学资源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信息化教学设计可以利用网络上的海量教学资源，为学生提供丰富多彩的学习内容和素材，拓展学生的视野和知识面。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提高教学效率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信息化教学设计可以通过信息技术手段优化教学过程，提高教学效率和质量，减轻教师的工作负担。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促进学生学习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信息化教学设计可以激发学生的学习兴趣和主动性，提供个性化的学习支持和辅导，促进学生的自主学习和合作学习。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培养创新能力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信息化教学设计可以鼓励学生进行探究式学习和创新性实践，培养学生的创新思维和实践能力，为未来的创新人才培养奠定基础。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教学资源与信息化教学设计的结合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93" r="24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教学资源在信息化教学设计中的应用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多媒体教学资源的应用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利用图片、音频、视频等多媒体教学资源，丰富教学内容和形式，提高学生的学习兴趣和参与度。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在线教学资源的应用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整合在线课程、学习网站、电子图书等在线教学资源，为学生提供自主学习和拓展学习的机会。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交互式教学资源的应用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借助交互式课件、在线测试、虚拟实验等交互式教学资源，增强学生的实践能力和创新思维。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根据教学目标和内容，对教学资源进行分类和整合，形成系统化的教学资源库，方便教师和学生使用和共享。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教学资源的分类与整合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定期评估教学资源的有效性和适用性，及时更新和优化教学资源，确保其与教学目标和内容保持一致。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教学资源的优化与更新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针对不同学生的需求和特点，提供个性化的教学资源定制服务，满足学生的个性化学习需求。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教学资源的个性化定制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信息化教学设计对教学资源的整合与优化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https://d.book118.com/738075127035006025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2024-09-01T19:35:59.456</cp:lastPrinted>
  <dcterms:created xsi:type="dcterms:W3CDTF">2024-09-01T11:35:59Z</dcterms:created>
  <dcterms:modified xsi:type="dcterms:W3CDTF">2024-09-01T11:36:01Z</dcterms:modified>
</cp:coreProperties>
</file>