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4F1CF-B68E-4177-A60E-CD8DAE897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BDE33-FADF-4A1F-9796-65ECBD968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8346A-BF3B-4F14-9BF9-257AA838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E1369-C78E-4CC3-9A06-6C08066F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692E08-7370-44A0-915D-436D1293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1FC6F-814D-4DB7-B181-E479026E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37290-E8F4-4D71-BCD8-66F9C3DD8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3ABF4-0AF5-4AA7-BF9D-2A97BEAE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831A0-8FF8-41C9-83B7-7362A750B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E24D3-623E-4545-BDD0-91ECCC28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241DF-2E10-491F-A60A-EFFAF3B3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513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国家机构之国家行政机关习题解析\n## 1.国家行政机关概述及重要性\n### 1.1国家行政机关的定义与组成\n### 1.2国家行政机关的主要职责\n### 1.3国家行政机关的重要性及作用\n## 2.国家行政机关的组织体系\n### 2.1中央国家行政机关的组织架构\n### 2.2地方国家行政机关的组织架构\n### 2.3国家行政机关的层级关系与协同机制\n## 3.国家行政机关的职权与行使\n### 3.1国家行政机关的职权范围\n### 3.2国家行政机关的行政决策与执行\n### 3.3国家行政机关的行政监督与问责\n## 4.国家行政机关的法律法规\n### 4.1国家行政机关的组织法规定\n### 4.2国家行政机关的行政法规定\n### 4.3国家行政机关的行为规范与纪律要求\n## 5.国家行政机关的人事管理与培训\n### 5.1国家行政机关的人事选拔与任命\n### 5.2国家行政机关的队伍建设与培训\n### 5.3国家行政机关的绩效考核与晋升制度\n## 6.国家行政机关的改革与发展\n### 6.1国家行政机关改革的背景与目标\n### 6.2国家行政机关改革的内容与措施\n### 6.3国家行政机关改革的效果与评价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我国国家机构之国家行政机关习题解析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国家行政机关概述及重要性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国家行政机关是指依法行使国家行政权力，执行国家行政职能的机关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包括国务院、省、自治区、直辖市人民政府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以及国务院各部门、地方各级人民政府各部门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国家行政机关是国家权力机关的执行机关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负责贯彻实施国家权力机关制定的法律、法规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以及国家权力机关作出的决议、决定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国家行政机关由行政首长、行政工作人员和行政事务组成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行政首长负责领导和管理国家行政机关的工作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行政工作人员是国家行政机关的具体执行者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行政事务是国家行政机关日常工作的内容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国家行政机关的定义与组成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制定和执行国家政策、法律、法规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保证国家政治、经济、文化、社会等方面的稳定发展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维护国家的安全和利益</a:t>
                </a:r>
                <a:endParaRPr/>
              </a:p>
            </p:txBody>
          </p:sp>
          <p:sp>
            <p:nvSpPr>
              <p:cNvPr id="2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管理国家行政事务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包括经济建设、教科文卫、国防建设等方面的事务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提高国家行政机关的工作效率</a:t>
                </a:r>
                <a:endParaRPr/>
              </a:p>
            </p:txBody>
          </p:sp>
          <p:sp>
            <p:nvSpPr>
              <p:cNvPr id="2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为人民提供服务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通过各种途径和形式，为人民群众提供优质的公共服务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保障和改善民生</a:t>
                </a:r>
                <a:endParaRPr/>
              </a:p>
            </p:txBody>
          </p:sp>
          <p:sp>
            <p:nvSpPr>
              <p:cNvPr id="2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国家行政机关是国家政权的重要组成部分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负责组织实施国家权力机关制定的法律、法规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保障国家政治稳定、经济发展和社会进步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国家行政机关是推动国家发展的核心力量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通过制定和执行国家政策、法律、法规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引导和监督国家各部门、各地区的工作</a:t>
                </a:r>
                <a:endParaRPr/>
              </a:p>
            </p:txBody>
          </p:sp>
          <p:pic>
            <p:nvPicPr>
              <p:cNvPr id="26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国家行政机关是维护国家安全和利益的重要力量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负责国家安全、社会稳定和民族团结等方面的工作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维护国家的主权和领土完整</a:t>
                </a:r>
                <a:endParaRPr/>
              </a:p>
            </p:txBody>
          </p:sp>
          <p:pic>
            <p:nvPicPr>
              <p:cNvPr id="27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国家行政机关的组织体系</a:t>
            </a:r>
            <a:endParaRPr/>
          </a:p>
        </p:txBody>
      </p:sp>
      <p:sp>
        <p:nvSpPr>
          <p:cNvPr id="27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国务院是最高国家行政机关</a:t>
                </a:r>
                <a:endParaRPr/>
              </a:p>
            </p:txBody>
          </p:sp>
          <p:sp>
            <p:nvSpPr>
              <p:cNvPr id="2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负责领导和管理国家行政工作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包括制定和执行国家政策、法律、法规</a:t>
                </a:r>
                <a:endParaRPr/>
              </a:p>
            </p:txBody>
          </p:sp>
        </p:grpSp>
        <p:grpSp>
          <p:nvGrpSpPr>
            <p:cNvPr id="28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国务院各部门是国务院的组成部分</a:t>
                </a:r>
                <a:endParaRPr/>
              </a:p>
            </p:txBody>
          </p:sp>
          <p:sp>
            <p:nvSpPr>
              <p:cNvPr id="2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负责本部门职责范围内的行政工作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对国务院负责并报告工作</a:t>
                </a:r>
                <a:endParaRPr/>
              </a:p>
            </p:txBody>
          </p:sp>
        </p:grpSp>
        <p:grpSp>
          <p:nvGrpSpPr>
            <p:cNvPr id="28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中央人民政府和地方各级人民政府相互关联</a:t>
                </a:r>
                <a:endParaRPr/>
              </a:p>
            </p:txBody>
          </p:sp>
          <p:sp>
            <p:nvSpPr>
              <p:cNvPr id="29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地方各级人民政府服从国务院的领导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国务院对地方各级人民政府的工作进行指导和监督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中央国家行政机关的组织架构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地方各级人民政府是地方国家行政机关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负责领导和管理本地区的行政工作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包括执行国家政策、法律、法规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地方各级人民政府各部门是地方各级人民政府的组成部分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负责本部门职责范围内的行政工作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对本级人民政府负责并报告工作</a:t>
                </a:r>
                <a:endParaRPr/>
              </a:p>
            </p:txBody>
          </p:sp>
          <p:pic>
            <p:nvPicPr>
              <p:cNvPr id="3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地方各级人民政府与中央人民政府相互关联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地方各级人民政府服从中央人民政府的领导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中央人民政府对地方各级人民政府的工作进行指导和监督</a:t>
                </a:r>
                <a:endParaRPr/>
              </a:p>
            </p:txBody>
          </p:sp>
          <p:pic>
            <p:nvPicPr>
              <p:cNvPr id="3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地方国家行政机关的组织架构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国家行政机关实行层级领导体制</a:t>
                </a:r>
                <a:endParaRPr/>
              </a:p>
            </p:txBody>
          </p:sp>
          <p:sp>
            <p:nvSpPr>
              <p:cNvPr id="3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国务院领导地方各级人民政府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地方各级人民政府领导其各部门</a:t>
                </a:r>
                <a:endParaRPr/>
              </a:p>
            </p:txBody>
          </p:sp>
        </p:grpSp>
        <p:grpSp>
          <p:nvGrpSpPr>
            <p:cNvPr id="3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国家行政机关之间建立协同机制</a:t>
                </a:r>
                <a:endParaRPr/>
              </a:p>
            </p:txBody>
          </p:sp>
          <p:sp>
            <p:nvSpPr>
              <p:cNvPr id="3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通过信息沟通、政策协调、联合行动等方式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实现国家行政机关之间的有效合作</a:t>
                </a:r>
                <a:endParaRPr/>
              </a:p>
            </p:txBody>
          </p:sp>
        </p:grpSp>
        <p:grpSp>
          <p:nvGrpSpPr>
            <p:cNvPr id="3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国家行政机关与国家权力机关之间建立联系</a:t>
                </a:r>
                <a:endParaRPr/>
              </a:p>
            </p:txBody>
          </p:sp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通过报告工作、接受质询等方式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保证国家行政机关对国家权力机关负责</a:t>
                </a:r>
                <a:endParaRPr/>
              </a:p>
            </p:txBody>
          </p:sp>
        </p:grpSp>
      </p:grpSp>
      <p:pic>
        <p:nvPicPr>
          <p:cNvPr id="3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国家行政机关的层级关系与协同机制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国家行政机关的职权与行使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包括经济建设、教科文卫、国防建设等方面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保证国家政治稳定、经济发展和社会进步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制定和执行国家政策、法律、法规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包括人事、财务、物资等方面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提高国家行政机关的工作效率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管理国家行政事务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包括提供教育、医疗、社会保障等方面的服务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保障和改善民生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为人民提供服务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国家行政机关的职权范围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通过收集信息、分析问题、制定方案等环节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对国家行政工作作出决策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行政决策是国家行政机关的重要职能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通过组织、协调、监督等手段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保证国家行政机关决策的有效实施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行政执行是国家行政机关的核心任务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保证国家行政机关工作的正确方向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行政决策与执行需要遵循民主、科学、公正的原则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国家行政机关的行政决策与执行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行政监督是国家行政机关的重要职能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通过检查、审计、调查等手段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对国家行政机关的工作进行监督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行政问责是国家行政机关的责任追究制度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对国家行政机关及其工作人员在工作中出现的失误、违法行为等进行问责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行政监督与问责需要建立健全制度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保证国家行政机关工作的合法性、合规性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国家行政机关的行政监督与问责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https://d.book118.com/738075131003006042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我国国家机构之国家行政机关习题解析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2024-09-20T23:01:02.189</cp:lastPrinted>
  <dcterms:created xsi:type="dcterms:W3CDTF">2024-09-20T15:01:02Z</dcterms:created>
  <dcterms:modified xsi:type="dcterms:W3CDTF">2024-09-20T15:01:04Z</dcterms:modified>
</cp:coreProperties>
</file>