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472F8DF-95EA-4865-A35F-3856676F5D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E24FF1-B518-402C-8DE5-7A9F8E6085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FF9022C-3896-4894-ABB0-AFADDBFB28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86DB3CB-F88C-48B9-8EB9-F5105D6971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CD5798-8D2F-4A34-A865-C2A1A74E8D5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E74453-3AF8-4047-9E40-804DD438BAC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5184182-2A7E-48BF-8AE3-932C0B3BA53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922D25-859B-405D-A2F8-9675BE65F5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7AB9A0-7088-4B90-87ED-C5CCD90BF0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26F795-8F98-4E01-A486-35586D2596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CDD235-AD47-4578-9CA2-9D51194E31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807601206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政府预算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政府预算概述</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政府预算的编制</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政府预算的审批</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政府预算的执行</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政府预算的绩效评估</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政府预算的案例分析</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政府预算概述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政府预算的定义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政府预算是指政府为了实现其职能，根据国家的方针、政策以及社会经济发展的实际情况，运用财政分配的方法，有计划地筹集、分配和运用资金的活动过程。</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它包括预算的编制、审批、执行和监督等环节，是政府进行财政分配和宏观调控的主要形式。</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目的</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政府预算的目的是为了实现国家的政治、经济和社会发展目标，满足社会公共需要，提高财政资金的使用效益。</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功能</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政府预算具有资源配置、管理监督、调节经济和稳定社会等重要功能。通过预算的编制和执行，政府可以对财政资金进行合理分配，优化资源配置，提高资金使用效益；同时，预算的监督和管理可以规范政府收支行为，加强财政管理，防止腐败现象的发生；此外，预算还可以调节经济运行，促进经济稳定发展；最后，通过保障民生和社会福利等方面的投入，预算可以维护社会稳定和促进社会和谐发展。</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政府预算的目的和功能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2734162"/>
            <a:ext cx="2990850" cy="30765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FFF">
                    <a:alpha val="100000"/>
                  </a:srgbClr>
                </a:solidFill>
                <a:latin typeface="Microsoft Yahei"/>
                <a:ea typeface="Microsoft Yahei"/>
                <a:cs typeface="Microsoft Yahei"/>
              </a:rPr>
              <a:t>根据预算编制的形式，政府预算可以分为单式预算和复式预算。单式预算是将政府全部财政收入和支出汇集编入一个总预算之内；复式预算则将财政收入和支出按其性质分别编制两个或两个以上的预算。</a:t>
            </a:r>
          </a:p>
        </p:txBody>
      </p:sp>
      <p:sp>
        <p:nvSpPr>
          <p:cNvPr id="5" name="AutoShape 5"/>
          <p:cNvSpPr/>
          <p:nvPr/>
        </p:nvSpPr>
        <p:spPr>
          <a:xfrm>
            <a:off x="4429171" y="1338101"/>
            <a:ext cx="3333658" cy="4817902"/>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29171" y="1338101"/>
            <a:ext cx="3333658" cy="126801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24504" y="2734162"/>
            <a:ext cx="2995145" cy="30601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rgbClr val="FFFFFF">
                    <a:alpha val="100000"/>
                  </a:srgbClr>
                </a:solidFill>
                <a:latin typeface="Microsoft Yahei"/>
                <a:ea typeface="Microsoft Yahei"/>
                <a:cs typeface="Microsoft Yahei"/>
              </a:rPr>
              <a:t>根据预算的编制依据，政府预算可以分为增量预算和零基预算。增量预算是在上年预算的基础上，根据本年度的需要和可能进行适当调整；零基预算则是在编制年度预算时，对各项支出均不以上年预算为基数，一切从零开始，按正常需要与可能核定各部门的支出数额。</a:t>
            </a:r>
          </a:p>
        </p:txBody>
      </p:sp>
      <p:sp>
        <p:nvSpPr>
          <p:cNvPr id="8" name="AutoShape 8"/>
          <p:cNvSpPr/>
          <p:nvPr/>
        </p:nvSpPr>
        <p:spPr>
          <a:xfrm>
            <a:off x="8118788" y="1338101"/>
            <a:ext cx="3333658" cy="481790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118788" y="1338101"/>
            <a:ext cx="3333658" cy="1268015"/>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14120" y="2734162"/>
            <a:ext cx="2995145" cy="30601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rgbClr val="FFFFFF">
                    <a:alpha val="100000"/>
                  </a:srgbClr>
                </a:solidFill>
                <a:latin typeface="Microsoft Yahei"/>
                <a:ea typeface="Microsoft Yahei"/>
                <a:cs typeface="Microsoft Yahei"/>
              </a:rPr>
              <a:t>根据国家政权结构层次或行政区域来划分，政府预算可以分为中央预算和地方预算。中央预算是指中央政府的财政收支计划，包括中央政府的收入、支出和赤字规模等；地方预算则是指各级地方政府财政收支计划的总称。</a:t>
            </a:r>
          </a:p>
        </p:txBody>
      </p:sp>
      <p:sp>
        <p:nvSpPr>
          <p:cNvPr id="11" name="TextBox 11"/>
          <p:cNvSpPr txBox="1"/>
          <p:nvPr/>
        </p:nvSpPr>
        <p:spPr>
          <a:xfrm>
            <a:off x="1766577"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alpha val="100000"/>
                  </a:srgbClr>
                </a:solidFill>
                <a:latin typeface="Microsoft Yahei"/>
                <a:ea typeface="Microsoft Yahei"/>
                <a:cs typeface="Microsoft Yahei"/>
              </a:rPr>
              <a:t>01</a:t>
            </a:r>
          </a:p>
        </p:txBody>
      </p:sp>
      <p:sp>
        <p:nvSpPr>
          <p:cNvPr id="12" name="TextBox 12"/>
          <p:cNvSpPr txBox="1"/>
          <p:nvPr/>
        </p:nvSpPr>
        <p:spPr>
          <a:xfrm>
            <a:off x="5518102"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alpha val="100000"/>
                  </a:srgbClr>
                </a:solidFill>
                <a:latin typeface="Microsoft Yahei"/>
                <a:ea typeface="Microsoft Yahei"/>
                <a:cs typeface="Microsoft Yahei"/>
              </a:rPr>
              <a:t>02</a:t>
            </a:r>
          </a:p>
        </p:txBody>
      </p:sp>
      <p:sp>
        <p:nvSpPr>
          <p:cNvPr id="13" name="TextBox 13"/>
          <p:cNvSpPr txBox="1"/>
          <p:nvPr/>
        </p:nvSpPr>
        <p:spPr>
          <a:xfrm>
            <a:off x="9141830"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alpha val="100000"/>
                  </a:srgbClr>
                </a:solidFill>
                <a:latin typeface="Microsoft Yahei"/>
                <a:ea typeface="Microsoft Yahei"/>
                <a:cs typeface="Microsoft Yahei"/>
              </a:rPr>
              <a:t>03</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政府预算的分类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政府预算的编制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确定预算目标</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根据国家发展战略和政府工作重点，制定预算目标，明确预算规模和支出方向。</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编制预算草案</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各部门按照预算目标和任务，编制本部门的预算草案，报送财政部门审核。</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审核预算草案</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财政部门对各部门报送的预算草案进行审核，提出修改意见和建议。</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审批预算草案</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政府对财政部门审核后的预算草案进行审批，经人大审议通过后正式执行。</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预算编制的流程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750" r="10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绩效预算</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根据绩效评价结果安排预算，将预算与绩效目标挂钩，实现预算的效益最大化。</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增量预算</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以上一年度预算为基础，根据本年度实际情况和支出需求，对各项数据进行适当调整。</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零基预算</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不考虑过去的支出水平，从零开始编制预算，对各项支出需求进行评估和优先排序。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预算编制的方法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国家法律法规</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遵循国家法律法规的规定，确保预算的合法性和合规性。</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国家发展战略</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根据国家发展战略和政策导向，合理安排预算支出方向和重点。</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政府工作重点</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根据政府工作重点和任务，合理安排预算规模和支出结构，确保政府工作的顺利开展。</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预算编制的依据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政府预算的审批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预算审批机构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通常由立法机关或议会负责审批政府预算，确保预算的合法性和透明度。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预算审批程序</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审批程序包括预算提交、审议、辩论、投票和公布等环节，确保预算的合理性和公正性。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7469" r="174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预算审批的机构和程序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预算标准</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立法机关或议会根据国家法律法规、政策方针和国民经济计划等制定预算标准，作为审批预算的依据。</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预算依据</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政府在编制预算时需提供详细的依据，包括收入预测、支出计划、政策目标等，以供审批机构审查和监督。</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预算审批的标准和依据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https://d.book118.com/738076012062006035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2024-09-14T06:40:56.999</cp:lastPrinted>
  <dcterms:created xsi:type="dcterms:W3CDTF">2024-09-13T22:40:57Z</dcterms:created>
  <dcterms:modified xsi:type="dcterms:W3CDTF">2024-09-13T22:40:59Z</dcterms:modified>
</cp:coreProperties>
</file>