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453BB-7978-4CE9-BC5B-4088D5474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A493D-B1A4-49D4-950F-083F0244B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C910D3-7A9C-4DBD-8B50-272C60F7C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902083-9058-4BF7-B2ED-CBD706965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0061E5-2CFF-413F-8199-40DB4361C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A49C79-90DE-4BCE-999F-92FED5126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B811D7-175E-465D-A752-194974CFC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EC6317-843D-448C-A645-CC05EE6AD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D75EF0-50DA-489A-BD84-DD54BA8C6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7D52D-E4B5-4B44-8284-077118263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E7629-4CC4-4E9A-8B38-88951CF68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7605010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危机公共关系课件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危机公共关系概述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危机识别与预防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危机后的恢复与重建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危机公共关系案例分析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危机公共关系实践建议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危机公共关系概述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危机公共关系是指组织在面临危机时，为了维护自身形象和利益，采取的一系列公关措施和策略。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危机具有突发性和紧急性，危机公共关系的核心在于快速、有效地应对危机，减少负面影响，重塑组织形象。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090" b="70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813" b="881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195" b="1419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危机公共关系的重要性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维护组织形象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在危机中，组织形象容易受损，危机公共关系可以帮助组织维护和恢复形象，重建公众信任。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减少负面影响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通过有效的危机公关，组织可以降低危机对业务、声誉和利益相关者的负面影响。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提高危机应对能力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危机公共关系不仅是应对危机的工具，还能提高组织的危机意识和应对能力，预防类似危机的再次发生。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1525" b="1152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危机发生后，组织应迅速启动公关应急机制，及时回应公众关切，控制事态发展。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组织应保持信息公开透明，及时、准确地传递危机相关信息，避免谣言和猜测。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真实透明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组织应关注利益相关者的感受，表达同情和关怀，以缓解紧张情绪，赢得公众理解和支持。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同情关怀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组织应积极与政府、媒体、社区等相关方合作，共同应对危机，实现共赢。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合作共赢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危机公共关系的原则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危机识别与预防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危机识别的方法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采用数据分析、市场调研、媒体监测等多种手段，及时获取相关信息，并对信息进行筛选、分类、分析，以发现潜在的危机。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危机识别的重要性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危机识别是危机公共关系管理的第一步，通过及时发现和判断潜在的危机，采取相应的措施，以避免危机发生或减轻危机的影响。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危机识别的内容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包括组织内外部环境的变化、竞争对手的动态、媒体的报道、消费者的反馈等，以及这些因素对组织形象和声誉的影响。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危机识别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667" b="466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组织应制定详细的危机预防计划，明确应对各种可能发生的危机的策略和措施，包括危机应对的组织架构、人员分工、资源调配等。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制定危机预防计划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通过培训和教育，提高组织成员的危机意识和应对能力，使其在面对危机时能够迅速、准确地采取应对措施。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提高组织免疫力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建立有效的信息沟通机制，确保组织内外部信息的畅通，以便及时发现和应对危机。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建立良好的信息沟通机制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危机预防措施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危机预警系统的构成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危机预警系统包括信息收集、分析、评估和预警四个环节，需要借助先进的技术手段和专业的分析方法。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危机预警系统的运行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组织应定期对危机预警系统进行评估和更新，确保其能够及时反映组织内外部环境的变化，为组织的决策提供有力支持。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危机预警系统的作用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危机预警系统能够及时监测和分析组织内外部环境的变化，预测可能发生的危机，为组织提供预警和决策支持。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建立危机预警系统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https://d.book118.com/738076050104006023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2024-08-30T08:45:43.215</cp:lastPrinted>
  <dcterms:created xsi:type="dcterms:W3CDTF">2024-08-30T00:45:43Z</dcterms:created>
  <dcterms:modified xsi:type="dcterms:W3CDTF">2024-08-30T00:45:45Z</dcterms:modified>
</cp:coreProperties>
</file>