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53829-BFB7-40ED-9230-35DB401FB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57B8B-83FB-4D41-BD0A-C522C6012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282D7-76B8-4295-933A-90EDADBE4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64052-8CD5-4717-822A-99285B04F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78E7F7-37E4-4727-ABC5-31E650B06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0F57F7-F525-4137-9CF5-CB8C8F7B8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9C6AF8-02B0-4CEA-9373-C7932ED82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BFC982-3A17-4E5D-A654-A863E8526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9A1603-5C4D-43AA-BBCF-E4E11E3BD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30B41-E535-40F7-A2C1-B495317A3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A66B2-412F-4F9B-B264-14BBB3C06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761131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高考数学一轮复习成对数据的统计分析课件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成对数据的基本概念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成对数据的图形表示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成对数据的数字特征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成对数据的参数估计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成对数据的非参数检验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成对数据的回归分析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复习目的与要求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掌握成对数据的概念及其在实际问题中的应用；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理解成对数据的统计分析方法，包括相关性检验、回归分析等；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能够运用相关统计软件对成对数据进行处理和分析；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培养学生的数据处理能力和统计分析思维。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成对数据的概念及应用背景介绍；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成对数据的收集与整理方法；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成对数据的统计分析方法，包括相关性检验、回归分析等；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统计软件在成对数据分析中的应用；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案例分析与实践，通过具体案例让学生理解成对数据分析的实际应用；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练习题与思考题，帮助学生巩固所学知识并培养解决问题的能力。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成对数据的基本概念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成对数据的定义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成对数据是指在同一总体中，两个相关变量之间存在一一对应关系的数据。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这种数据通常表现为一个变量随着另一个变量的变化而变化，且两者之间存在一定的依赖关系。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成对数据可以来自于各种实际问题的观测和实验，如医学、经济学、社会学等领域的调查研究。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根据变量性质的不同，成对数据可以分为定量数据和定性数据。其中，定量数据是指可以量化的数值型数据，而定性数据则是指描述性的、非数值型的数据。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06" r="263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成对数据的来源与类型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成对数据能够直观地描述两个变量之间的关系，帮助人们理解变量之间的相互作用和影响。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描述变量关系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033" r="90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推断总体特征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验证假设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通过对成对数据的统计分析，可以对总体特征进行推断和预测，为决策和规划提供科学依据。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在科学研究中，成对数据常被用于验证假设和理论模型的正确性，推动学科的发展和进步。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成对数据的统计意义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成对数据的图形表示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用点的密度和变化趋势表示两变量之间的直线或曲线关系。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直观显示数据分布规律，易于发现异常值。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绘制方法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选择合适的坐标轴比例，标出坐标轴、数据点和数据标签。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散点图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用折线的升降表示统计数据变动趋势的图形。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易于显示数据变化趋势，适用于时间序列数据的分析。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确定坐标轴和数据点，将数据点用直线连接起来。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折线图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绘制方法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确定箱体的上下边缘、中位数线和异常值点，用直线连接各点。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简洁明了地表示数据分布的总体情况，便于多组数据间的比较。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用一组数据中的最小值、下四分位数、中位数、上四分位数和最大值来反映数据分布的中心位置和散布范围。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箱线图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成对数据的数字特征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8" name="Connector 8"/>
          <p:cNvCxnSpPr/>
          <p:nvPr/>
        </p:nvCxnSpPr>
        <p:spPr>
          <a:xfrm flipV="1">
            <a:off x="6809988" y="3084536"/>
            <a:ext cx="1552602" cy="21110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9085628" y="4002674"/>
            <a:ext cx="1280710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7211507" y="1101490"/>
            <a:ext cx="2257425" cy="118863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性质：所有数据与均值的离差之和为0。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55968" y="2436186"/>
            <a:ext cx="2257425" cy="1138879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中位数：将数据从小到大排列，位于中间位置的数。反映数据的“中等水平”。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939120" y="3744415"/>
            <a:ext cx="2257425" cy="116639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若数据量为奇数，中位数是中间那个数；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271740" y="5067174"/>
            <a:ext cx="2257425" cy="120495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若数据量为偶数，中位数是中间两个数的平均值。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4842" y="1594651"/>
            <a:ext cx="2257425" cy="13909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均值：所有数据的和除以数据的个数。反映数据的“平均水平”。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94842" y="4060187"/>
            <a:ext cx="225742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计算公式：$bar{x} = frac{1}{n} sum_{i=1}^{n} x_i$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均值与中位数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方差越大，数据越离散；方差越小，数据越集中。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各数据与均值离差的平方的平均数。反映数据的离散程度。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计算公式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$s^2 = frac{1}{n} sum_{i=1}^{n} (x_i - bar{x})^2$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标准差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方差的算术平方根。与方差一样反映数据的离散程度，但单位与原数据相同。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计算公式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$s = sqrt{frac{1}{n} sum_{i=1}^{n} (x_i - bar{x})^2}$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方差与标准差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协方差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相关系数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计算公式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计算公式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衡量两个变量共同变化程度的量。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$Cov(X, Y) = frac{1}{n} sum_{i=1}^{n} (x_i - bar{x})(y_i - bar{y})$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协方差为正，说明两变量同向变化；协方差为负，说明两变量反向变化；协方差为0，说明两变量不相关。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标准化后的协方差，消除了量纲影响，更客观地反映两变量间的线性相关程度。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$r = frac{Cov(X, Y)}{sqrt{Var(X)Var(Y)}}$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$r$的取值范围为$[-1, 1]$。$r &gt; 0$表示正相关，$r &lt; 0$表示负相关，$r = 0$表示不相关。$|r|$越接近1，线性关系越强；$|r|$越接近0，线性关系越弱。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协方差与相关系数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成对数据的参数估计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https://d.book118.com/738076113130006033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2024-09-11T23:05:25.721</cp:lastPrinted>
  <dcterms:created xsi:type="dcterms:W3CDTF">2024-09-11T15:05:25Z</dcterms:created>
  <dcterms:modified xsi:type="dcterms:W3CDTF">2024-09-11T15:05:28Z</dcterms:modified>
</cp:coreProperties>
</file>