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F0202-9ECB-4682-B45C-389A4004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DD016-D887-4A63-9A4D-907A2DA5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68BB9-63E0-4072-B85C-9929CD5F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3C984-F364-4DDF-9DA5-67384C58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8EEE2-D043-4BF6-BFFB-D929FBCF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1B2FF-3F47-4591-B695-F5579236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DD56D-DFA7-46FB-B179-36A1EB86A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A86E-5F3F-4264-9CA2-42FDBEE21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A4438-9CA1-4CA3-8FA8-34B4D348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A174F-A95A-4710-9093-5EEDD661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4382A-BDE1-480F-90CD-233A3CCE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6120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宗教领域工作总结个人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总结回顾与感谢致辞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总结个人在宗教领域的工作经验和成果，反思过去的工作表现，为未来的工作提供参考和改进方向。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宗教领域作为社会的重要组成部分，对于维护社会稳定、促进文化交流和推动社会进步具有重要意义。个人在宗教领域的工作旨在促进宗教间的理解、尊重和合作，为社会的和谐与繁荣做出贡献。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负责宗教场所的日常管理和维护工作，包括场地布置、设备维护、安全管理等。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参与宗教活动组织和策划，包括宗教仪式、庆典、研讨会等。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协助处理宗教领域的纠纷和冲突，促进宗教间的沟通和协商。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开展宗教教育和宣传工作，包括编写和发放宣传资料、组织讲座和培训活动等。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传教活动组织与实施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成功策划并组织了多场大型传教活动，吸引了大量信众参与，有效传播了宗教教义。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创新传教方式，运用现代传媒手段如网络直播、社交媒体等，使传教活动更具吸引力和影响力。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针对不同人群制定个性化的传教策略，提高了传教的针对性和实效性。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建立健全了宗教场所的管理制度，确保了宗教活动的规范有序进行。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定期对宗教场所进行维护修缮，保证了信众的宗教活动环境整洁、安全。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加强对宗教场所管理人员的培训，提高了管理人员的专业素养和服务水平。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宗教教育推广与普及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积极开展宗教教育培训课程，提高了信众的宗教素养和信仰水平。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编译出版了一系列宗教教育读物，为信众提供了丰富的学习资源。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通过举办讲座、研讨会等活动，促进了宗教教育领域的学术交流与合作。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组织信众积极参与社会公益活动，如扶贫济困、环保等，体现了宗教的社会责任担当。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发挥宗教在心理抚慰、精神慰藉等方面的独特作用，为受灾群众、困难群体提供关爱和帮助。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推动宗教界与其他社会领域的交流合作，促进了社会的和谐与进步。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社会服务参与和贡献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工作中的挑战与困难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传教对象的多样性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面对不同背景、信仰和文化的受众，需要灵活调整传教方式和内容，以建立有效的沟通和理解。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社会环境的复杂性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在现代社会中，宗教观念受到多种思潮的冲击，需要应对来自各方面的质疑和挑战。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传教资源的有限性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在传教过程中，常常面临人力、物力和财力等资源不足的问题，需要合理规划和使用有限资源。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传教活动中的挑战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教务活动的组织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组织各种教务活动如法会、弥撒等，需要精心策划、周密安排，确保活动的顺利进行。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财务管理与透明化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宗教场所的财务管理涉及资金筹集、使用和监管等方面，需要确保财务透明化和规范化。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场所维护与安全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宗教场所的维护和安全管理是一项重要任务，需要应对设施老化、安全隐患等问题。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宗教场所管理中的困难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教育资源的匮乏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在一些地区，宗教教育资源相对匮乏，难以满足信众的学习需求。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教育方式的创新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传统的宗教教育方式可能难以吸引年轻人和现代社会，需要探索新的教育方式和手段。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教育内容的更新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随着时代的发展，宗教教育内容也需要不断更新和完善，以适应现代社会的需求。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宗教教育推广中的障碍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社会需求的多样性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社会服务涉及多个领域和方面，需要满足不同群体的多样化需求。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服务质量的提升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提高服务质量是宗教社会服务的重要任务，需要不断完善服务内容和方式。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在社会服务中，需要整合各方资源、加强协作，以形成合力、提高服务效果。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社会服务中的压力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https://d.book118.com/738076120120006045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2024-09-26T10:20:23.396</cp:lastPrinted>
  <dcterms:created xsi:type="dcterms:W3CDTF">2024-09-26T02:20:23Z</dcterms:created>
  <dcterms:modified xsi:type="dcterms:W3CDTF">2024-09-26T02:20:25Z</dcterms:modified>
</cp:coreProperties>
</file>