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9F937-53EE-4720-8818-6EAFF70A5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6D578-0DF5-4AD5-A900-6CC21D933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06211-6212-4656-B394-F607B96EC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FF673-90B1-4DB3-B680-88413C0E4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487229-A34A-43C7-80A6-9A720406D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8F1C2-1B7C-4BE1-B9DF-7364B7712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5470E6-6569-4FE3-982B-D52206CB4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77E66-6937-4CAE-9AE1-4325683B1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CB223-B437-4A9F-A2EC-3CC7946DA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21592-BBBA-40EC-AD62-A1AF0C5CD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B1C51-B0EA-4CF4-803B-4F357A416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77056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家重点学科申报报告\n## 1.学科基本情况与发展趋势分析\n### 1.1学科发展历程与现状概述\n### 1.2学科发展趋势及影响因素\n### 1.3国内外学科发展对比分析\n## 2.学科研究方向与特色\n### 2.1学科研究方向概述\n### 2.2学科特色与优势分析\n### 2.3研究方向的前沿性与创新性\n## 3.学科队伍结构与实力\n### 3.1学科队伍基本情况\n### 3.2学科带头人与团队建设\n### 3.3学科队伍与国际合作与交流\n## 4.学科平台建设与实践\n### 4.1实验室与科研平台建设\n### 4.2实践教学基地建设\n### 4.3产学研合作与成果转化\n## 5.学科人才培养与质量\n### 5.1人才培养目标与方案\n### 5.2课程体系与教学方法改革\n### 5.3学生就业与创新能力培养\n## 6.学科发展规划与目标\n### 6.1短期发展规划与目标\n### 6.2中长期发展规划与目标\n### 6.3保障措施与实施策略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国家重点学科申报报告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学科基本情况与发展趋势分析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学科起源与发展阶段</a:t>
                </a:r>
                <a:endParaRPr/>
              </a:p>
            </p:txBody>
          </p:sp>
          <p:sp>
            <p:nvSpPr>
              <p:cNvPr id="22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学科起源时间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学科发展阶段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学科重要成果</a:t>
                </a:r>
                <a:endParaRPr/>
              </a:p>
            </p:txBody>
          </p:sp>
        </p:grpSp>
        <p:grpSp>
          <p:nvGrpSpPr>
            <p:cNvPr id="22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学科现状分析</a:t>
                </a:r>
                <a:endParaRPr/>
              </a:p>
            </p:txBody>
          </p:sp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学科地位与影响力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学科研究方向与领域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学科队伍建设与成果</a:t>
                </a:r>
                <a:endParaRPr/>
              </a:p>
            </p:txBody>
          </p:sp>
        </p:grpSp>
        <p:grpSp>
          <p:nvGrpSpPr>
            <p:cNvPr id="23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学科发展面临的挑战与机遇</a:t>
                </a:r>
                <a:endParaRPr/>
              </a:p>
            </p:txBody>
          </p:sp>
          <p:sp>
            <p:nvSpPr>
              <p:cNvPr id="23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学科发展面临的挑战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学科发展的机遇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学科发展战略与对策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学科发展历程与现状概述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2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8" name="组合 23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学科发展趋势分析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学科研究方向的变化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学科研究方法的创新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学科交叉与融合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组合 24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影响学科发展的因素分析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政策支持与资金投入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人才培养与引进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科研平台与实践基地建设</a:t>
                </a:r>
                <a:endParaRPr/>
              </a:p>
            </p:txBody>
          </p:sp>
          <p:pic>
            <p:nvPicPr>
              <p:cNvPr id="24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组合 247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学科发展策略与建议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加强学科方向规划与整合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加大人才培养与引进力度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提高科研平台与实践基地建设水平</a:t>
                </a:r>
                <a:endParaRPr/>
              </a:p>
            </p:txBody>
          </p:sp>
          <p:pic>
            <p:nvPicPr>
              <p:cNvPr id="25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学科发展趋势及影响因素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6" name="组合 25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国内外学科发展水平对比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学科研究方向与领域对比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学科研究成果与影响力对比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学科队伍建设与结构对比</a:t>
                </a:r>
                <a:endParaRPr/>
              </a:p>
            </p:txBody>
          </p:sp>
          <p:sp>
            <p:nvSpPr>
              <p:cNvPr id="26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国内外学科发展差距分析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学科发展规划与目标差距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学科研究与创新能力差距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学科人才培养与引进差距</a:t>
                </a:r>
                <a:endParaRPr/>
              </a:p>
            </p:txBody>
          </p:sp>
          <p:sp>
            <p:nvSpPr>
              <p:cNvPr id="26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国内外学科发展经验借鉴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学科发展规划与目标制定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学科研究与创新能力提升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学科人才培养与引进策略</a:t>
                </a:r>
                <a:endParaRPr/>
              </a:p>
            </p:txBody>
          </p:sp>
          <p:sp>
            <p:nvSpPr>
              <p:cNvPr id="26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国内外学科发展对比分析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学科研究方向与特色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5" name="组合 27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学科研究方向与领域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学科研究方向概述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学科研究领域分布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学科研究方向发展趋势</a:t>
                </a:r>
                <a:endParaRPr/>
              </a:p>
            </p:txBody>
          </p:sp>
          <p:sp>
            <p:nvSpPr>
              <p:cNvPr id="27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学科研究方向的特色与优势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学科研究方向的特色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学科研究方向的优势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学科研究方向的创新性</a:t>
                </a:r>
                <a:endParaRPr/>
              </a:p>
            </p:txBody>
          </p:sp>
          <p:sp>
            <p:nvSpPr>
              <p:cNvPr id="28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学科研究方向的国际合作与交流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国际合作与交流项目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国际合作与交流成果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国际合作与交流策略</a:t>
                </a:r>
                <a:endParaRPr/>
              </a:p>
            </p:txBody>
          </p:sp>
          <p:sp>
            <p:nvSpPr>
              <p:cNvPr id="28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学科研究方向概述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学科特色分析</a:t>
                </a:r>
                <a:endParaRPr/>
              </a:p>
            </p:txBody>
          </p:sp>
          <p:sp>
            <p:nvSpPr>
              <p:cNvPr id="29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学科特色的形成与发展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学科特色的核心内容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学科特色的体现与价值</a:t>
                </a:r>
                <a:endParaRPr/>
              </a:p>
            </p:txBody>
          </p:sp>
        </p:grpSp>
        <p:grpSp>
          <p:nvGrpSpPr>
            <p:cNvPr id="29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学科优势分析</a:t>
                </a:r>
                <a:endParaRPr/>
              </a:p>
            </p:txBody>
          </p:sp>
          <p:sp>
            <p:nvSpPr>
              <p:cNvPr id="2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学科优势的形成与发展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学科优势的核心内容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学科优势的体现与价值</a:t>
                </a:r>
                <a:endParaRPr/>
              </a:p>
            </p:txBody>
          </p:sp>
        </p:grpSp>
        <p:grpSp>
          <p:nvGrpSpPr>
            <p:cNvPr id="29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学科特色与优势的提升策略</a:t>
                </a:r>
                <a:endParaRPr/>
              </a:p>
            </p:txBody>
          </p:sp>
          <p:sp>
            <p:nvSpPr>
              <p:cNvPr id="2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加强学科方向规划与整合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提高学科研究与创新能力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加大人才培养与引进力度</a:t>
                </a:r>
                <a:endParaRPr/>
              </a:p>
            </p:txBody>
          </p:sp>
        </p:grpSp>
      </p:grpSp>
      <p:pic>
        <p:nvPicPr>
          <p:cNvPr id="30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学科特色与优势分析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学科研究方向的前沿领域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学科研究方向的前沿成果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学科研究方向的前沿趋势</a:t>
                </a:r>
                <a:endParaRPr/>
              </a:p>
            </p:txBody>
          </p:sp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学科研究方向的前沿性分析</a:t>
                </a:r>
                <a:endParaRPr/>
              </a:p>
            </p:txBody>
          </p:sp>
        </p:grpSp>
        <p:grpSp>
          <p:nvGrpSpPr>
            <p:cNvPr id="31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学科研究方向的创新领域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学科研究方向的创新成果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学科研究方向的创新策略</a:t>
                </a:r>
                <a:endParaRPr/>
              </a:p>
            </p:txBody>
          </p:sp>
          <p:sp>
            <p:nvSpPr>
              <p:cNvPr id="3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学科研究方向的创新性分析</a:t>
                </a:r>
                <a:endParaRPr/>
              </a:p>
            </p:txBody>
          </p:sp>
        </p:grpSp>
        <p:grpSp>
          <p:nvGrpSpPr>
            <p:cNvPr id="31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加强学科方向规划与整合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提高学科研究与创新能力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加大人才培养与引进力度</a:t>
                </a:r>
                <a:endParaRPr/>
              </a:p>
            </p:txBody>
          </p:sp>
          <p:sp>
            <p:nvSpPr>
              <p:cNvPr id="3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学科研究方向的前沿性与创新性提升策略</a:t>
                </a:r>
                <a:endParaRPr/>
              </a:p>
            </p:txBody>
          </p:sp>
        </p:grpSp>
      </p:grpSp>
      <p:pic>
        <p:nvPicPr>
          <p:cNvPr id="31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研究方向的前沿性与创新性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学科队伍结构与实力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学科队伍总人数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学科队伍职称结构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学科队伍年龄结构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学科队伍规模与结构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学科队伍在各研究方向的分布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学科队伍的地区分布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学科队伍的特点与优势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学科队伍分布与特点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学科队伍发展需求分析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学科队伍发展目标与定位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学科队伍发展策略与措施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学科队伍发展需求与目标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学科队伍基本情况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学科带头人基本情况与成果</a:t>
                </a:r>
                <a:endParaRPr/>
              </a:p>
            </p:txBody>
          </p:sp>
          <p:sp>
            <p:nvSpPr>
              <p:cNvPr id="3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学科带头人的基本情况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学科带头人的学术成果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学科带头人的影响力与贡献</a:t>
                </a:r>
                <a:endParaRPr/>
              </a:p>
            </p:txBody>
          </p:sp>
        </p:grpSp>
        <p:grpSp>
          <p:nvGrpSpPr>
            <p:cNvPr id="3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团队建设情况与成效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团队建设的基本情况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团队建设的成效与成果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团队建设的经验与启示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学科带头人与团队建设策略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加强学科带头人的培养与引进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优化团队结构与创新机制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提高团队建设水平与成效</a:t>
                </a:r>
                <a:endParaRPr/>
              </a:p>
            </p:txBody>
          </p:sp>
        </p:grpSp>
      </p:grpSp>
      <p:pic>
        <p:nvPicPr>
          <p:cNvPr id="3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学科带头人与团队建设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4" name="组合 43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国际合作与交流项目与成果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国际合作与交流项目情况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国际合作与交流成果与影响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国际合作与交流策略与经验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国际合作与交流平台建设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国际合作与交流平台的建设与运行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国际合作与交流平台的作用与价值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国际合作与交流平台的发展策略</a:t>
                </a:r>
                <a:endParaRPr/>
              </a:p>
            </p:txBody>
          </p:sp>
          <p:pic>
            <p:nvPicPr>
              <p:cNvPr id="5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4" name="组合 53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学科队伍国际合作与交流能力提升策略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加强国际合作与交流项目的申报与实施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提高国际合作与交流成果的水平与影响力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加强国际合作与交流平台的建设与运行</a:t>
                </a:r>
                <a:endParaRPr/>
              </a:p>
            </p:txBody>
          </p:sp>
          <p:pic>
            <p:nvPicPr>
              <p:cNvPr id="5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学科队伍与国际合作与交流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https://d.book118.com/738077056113006036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国家重点学科申报报告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2024-09-16T04:18:06.866</cp:lastPrinted>
  <dcterms:created xsi:type="dcterms:W3CDTF">2024-09-15T20:18:06Z</dcterms:created>
  <dcterms:modified xsi:type="dcterms:W3CDTF">2024-09-15T20:18:08Z</dcterms:modified>
</cp:coreProperties>
</file>