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02EDE-FE77-4858-8781-69ECD5C7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6D74D-77C3-492A-8D46-D0E8C5D3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C04B8-CE76-4571-A176-79A50EB0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DE74B-E5D9-4461-8A3A-89265D39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B549C-ED2D-4468-816A-1A6A4639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F41D4-1502-4913-AA78-E268820B5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4C946-5861-4A85-8532-E60E8350E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2CD16-0455-4A50-B85B-30844349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32531-7BFE-4F1C-9576-AD815181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42BF4-39E5-4285-A41B-E60A0992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DC973-EF84-452B-9D8F-719AB6D95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003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不在行车中修理汽车引擎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汽车引擎故障识别与处理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修理环境与工具准备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引擎拆卸与检查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引擎维修与更换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安全驾驶与预防措施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52" r="337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10" r="358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本文的主要目的是强调在行车过程中修理汽车引擎的危险性，提醒人们重视安全问题，避免在行车中进行此类危险操作。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通过阐述修理汽车引擎的危险性，使读者更加了解这一领域的安全知识，提高公众的安全意识。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普及知识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交通意外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在行车过程中进行维修操作，不仅会分散驾驶员的注意力，还可能影响车辆的正常行驶，从而增加发生交通事故的风险。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在引擎运转时，许多部件都在高速运动，如果此时进行维修操作，很容易发生机械伤害，如被飞溅的零件划伤、被高温部件烫伤等。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汽车引擎中包含大量的电气设备和线路，如果在维修过程中操作不当，可能会导致触电事故，造成严重的身体伤害甚至危及生命。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火灾和爆炸风险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汽车引擎中的燃油和润滑油都是易燃物质，如果在维修过程中发生泄漏或者遇到明火，很容易引发火灾或者爆炸事故。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修理汽车引擎的危险性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汽车引擎故障识别与处理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引擎启动困难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可能由于点火系统、燃油系统或气缸压力等问题导致。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引擎动力下降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可能由于空气滤清器堵塞、燃油系统问题或点火系统问题等引起。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引擎异响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可能由于气门间隙过大、活塞销磨损或曲轴轴承损坏等造成。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引擎过热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可能由于冷却液不足、水泵故障或散热器堵塞等原因导致。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常见汽车引擎故障类型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通过观察引擎外观、仪表指示和尾气排放等，判断引擎是否存在故障。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使用听诊器或类似工具，倾听引擎内部声音，识别异响和故障部位。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通过触摸引擎相关部位，感知温度、振动和松紧等，判断故障性质和部位。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使用专业检测设备，对引擎进行全面检测和故障诊断。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尽量降低车速，减少引擎负荷，避免故障加重。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减速慢行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开启危险报警灯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联系救援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尽快联系专业救援机构或汽车维修服务，寻求帮助和解决方案。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遇到引擎故障时，保持冷静，不要惊慌失措。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在车辆后方设置警示标志，提醒其他车辆注意避让。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修理环境与工具准备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提供稳定的室内环境，避免天气等外部因素对修理工作的影响。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室内修理车间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平坦坚硬地面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良好通风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确保车辆停放稳定，防止在修理过程中发生滑动或倾斜。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保持空气流通，避免引擎废气对人员健康的影响。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选择合适的修理环境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如千斤顶或举升机，用于将车辆举升至适当高度，便于进行引擎维修。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举升设备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包括扳手、螺丝刀、锤子等基本维修工具。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工具套装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如故障诊断仪、示波器等，用于检测引擎故障。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专业诊断设备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如安全帽、手套、护目镜等，确保维修人员的人身安全。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必备工具与设备清单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断开电源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在维修前断开车辆电源，防止触电事故。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释放燃油压力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在拆卸燃油系统前，需释放燃油压力，避免高压燃油喷射伤人。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固定车辆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使用举升设备时，确保车辆被牢固固定，防止意外滑落。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使用防火设备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在维修现场配备灭火器，以应对可能发生的火灾事故。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https://d.book118.com/738100034035006025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2024-09-01T19:36:58.080</cp:lastPrinted>
  <dcterms:created xsi:type="dcterms:W3CDTF">2024-09-01T11:36:58Z</dcterms:created>
  <dcterms:modified xsi:type="dcterms:W3CDTF">2024-09-01T11:36:59Z</dcterms:modified>
</cp:coreProperties>
</file>