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A41FF-2BA9-4A75-91EF-A3138E725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DA986-EB94-4917-8B9D-E9BFEA5ED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9F774-102E-4387-8405-A9A919413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E5965-C4B2-4DA3-B83F-A1EA18EBA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0E1A86-B8D6-4956-A339-CDF041EFF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128D0A-02A2-4320-94D3-C3E5B5E16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DD1235-138C-4133-8AFD-675B9AE0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363D2-8793-4FB0-9F92-E9CE29ADC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B0E8A-7E69-4459-A46C-271E93933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2FD63-6300-4295-9AC6-E277D78D9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372A8-4CCE-41F1-B898-CCA5797AA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0100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内镜护理质量讲课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内镜护理质量标准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内镜护理质量提升方法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内镜护理质量案例分享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内镜护理质量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内镜护理质量是确保患者安全和治疗效果的重要因素，本课程将深入探讨内镜护理质量的评估和管理。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本课程旨在提高学员对内镜护理质量的认识，掌握内镜护理质量评估和改进的方法，培养学员在实际工作中应用所学知识的能力。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了解内镜护理质量的标准和评估方法。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掌握内镜护理质量改进的策略和技巧。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熟悉内镜护理工作中常见的风险和应对措施。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培养学员在实际工作中应用所学知识的能力，提高内镜护理质量。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内镜是一种光学仪器，通过人体自然腔道进入体内进行检查和治疗的医疗设备。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内镜种类繁多，常见的有胃镜、肠镜、膀胱镜、胸腔镜等。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内镜具有直观、准确、微创等优点，广泛应用于临床诊断和治疗。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内镜基本概念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内镜是高风险医疗设备，正确的护理和保养能够保证其性能和安全性。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内镜的清洁和消毒不彻底可能导致交叉感染和疾病传播。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良好的内镜护理能够延长设备使用寿命，降低维修成本。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使用前检查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内镜护理的流程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根据内镜种类和消毒要求，选择合适的消毒剂和消毒方式，如浸泡、熏蒸、气体消毒等。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使用专用的清洗剂和擦拭布，对内镜表面和管道进行彻底清洁。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确认内镜设备完好，配件齐全，无破损或故障。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定期对内镜进行性能检测和维护保养，保证其正常运转。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内镜护理质量标准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65" r="1146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清洁与消毒设备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清洁与消毒程序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清洁与消毒记录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确保有足够的清洁和消毒设备，如清洗池、消毒器等，以满足内镜的清洁和消毒需求。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制定详细的清洁和消毒程序，包括内镜的拆卸、清洗、消毒、干燥等步骤，并确保护理人员能够熟练掌握。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建立清洁和消毒记录制度，记录每次内镜的清洁和消毒时间、责任人等信息，以便追溯和监督。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患者安全标准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在接受内镜检查前，向患者充分告知检查过程、可能的风险和注意事项，并签署知情同意书。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在检查过程中，采取必要的防护措施，如使用隔离巾、手套等，以减少患者与内镜的直接接触。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在检查过程中，密切监测患者的生命体征和反应，及时发现并处理异常情况。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患者告知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患者防护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患者监测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培训记录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护理人员培训标准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对护理人员进行定期的培训考核，评估其掌握程度和实践能力，不合格者需重新培训。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建立培训记录制度，记录每次培训的时间、内容、考核结果等信息，以便对护理人员进行持续的监督和评估。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制定详细的培训计划，包括理论学习和实践操作等内容，确保护理人员能够熟练掌握内镜护理技能。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https://d.book118.com/738101002010006050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2024-09-29T14:22:32.337</cp:lastPrinted>
  <dcterms:created xsi:type="dcterms:W3CDTF">2024-09-29T06:22:32Z</dcterms:created>
  <dcterms:modified xsi:type="dcterms:W3CDTF">2024-09-29T06:22:34Z</dcterms:modified>
</cp:coreProperties>
</file>