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6CB7E-A632-4D7C-B2AA-0D2E5AE55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C30FE-8FC4-46A6-9A9F-DA36B40BB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4B308-5173-45E8-95BF-4A71056E5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62687-50AB-4659-A442-5A86F994C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E0325-5EC9-47B1-9137-36E50E778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6BD39-51E6-480F-B27C-53EFE88D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8CA729-D9DC-4382-AFB6-308976265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9CD37-03C6-4F21-9BFC-F7400E7F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9827E-1450-43B2-B808-72E2348F2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27D6B-CE94-455B-866E-472ADAD3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34B2A-CB34-4106-A167-746B66A7B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104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文章的主题思想与情感表达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文章主题思想解析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文章情感表达分析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主题思想与情感表达的关系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文章中主题思想与情感表达的技巧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50" r="240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明确表达文章的中心思想和情感基调，以及希望通过文章传达给读者的信息和感受。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阐述写作目的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简要说明文章的创作背景，包括相关的事件、现象或问题等，为后文的详细阐述做铺垫。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介绍背景信息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概括文章主要内容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简要概括文章的主题、主要观点和论据，帮助读者快速了解文章的核心内容。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突出文章的重点和亮点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强调文章的创新点、重要观点或独特见解，激发读者的阅读兴趣和思考。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文章主题思想解析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主题思想是文章的核心和灵魂，是作者通过文章内容所表达出来的中心思想或主要观点。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主题思想在文章中起着统领全文、凝聚文意的作用，是读者理解文章内涵和把握作者意图的关键。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在撰写文章时，首先要明确文章的主题，即要表达的核心观点或中心思想。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深入阐述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围绕主题，从多个角度、多个层面进行深入阐述，使文章内容更加充实、丰富。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突出亮点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在阐述主题思想的过程中，要突出文章的亮点和特色，吸引读者的注意力。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文章主题思想阐述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贯穿全文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主题思想贯穿全文始终，是文章的线索和脉络。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体现价值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文章的价值在很大程度上取决于主题思想的高度和深度，一个深刻、独到的主题思想可以提升文章的价值和影响力。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主导地位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主题思想在文章中处于主导地位，其他内容都是围绕主题思想展开的。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主题思想在文章中的地位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文章情感表达分析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252" b="825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叙述角度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通过第一人称或第三人称的叙述角度，让读者更深入地体会作者的情感。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作者通过精心挑选具有情感色彩的词汇，如形容词、副词等，来表达文章的情感。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运用比喻、拟人、排比等修辞手法，增强文章的情感表达力。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情感表达的方式和手段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喜悦之情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通过对美好事物的描绘和赞美，表达出作者的喜悦之情。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悲伤之情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通过对不幸事件或人物的描述，传达出作者的悲伤和同情。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愤怒之情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通过揭露社会不公或批判错误行为，展现作者的愤怒和不满。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文章中情感表达的体现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https://d.book118.com/738101040031006035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2024-09-13T22:26:38.638</cp:lastPrinted>
  <dcterms:created xsi:type="dcterms:W3CDTF">2024-09-13T14:26:38Z</dcterms:created>
  <dcterms:modified xsi:type="dcterms:W3CDTF">2024-09-13T14:26:40Z</dcterms:modified>
</cp:coreProperties>
</file>