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3645" r:id="rId2"/>
  </p:sldMasterIdLst>
  <p:sldIdLst>
    <p:sldId id="259" r:id="rId3"/>
    <p:sldId id="262" r:id="rId4"/>
    <p:sldId id="265" r:id="rId5"/>
    <p:sldId id="268" r:id="rId6"/>
    <p:sldId id="271" r:id="rId7"/>
    <p:sldId id="274" r:id="rId8"/>
    <p:sldId id="276" r:id="rId9"/>
  </p:sldIdLst>
  <p:sldSz cx="12192000" cy="6858000"/>
  <p:notesSz cx="6858000" cy="9144000"/>
  <p:custDataLst>
    <p:tags r:id="rId1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tags" Target="tags/tag128.xml" /><Relationship Id="rId11" Type="http://schemas.openxmlformats.org/officeDocument/2006/relationships/presProps" Target="presProps.xml" /><Relationship Id="rId12" Type="http://schemas.openxmlformats.org/officeDocument/2006/relationships/viewProps" Target="viewProps.xml" /><Relationship Id="rId13" Type="http://schemas.openxmlformats.org/officeDocument/2006/relationships/theme" Target="theme/theme1.xml" /><Relationship Id="rId14"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5.xml" /><Relationship Id="rId2" Type="http://schemas.openxmlformats.org/officeDocument/2006/relationships/tags" Target="../tags/tag6.xml" /><Relationship Id="rId3" Type="http://schemas.openxmlformats.org/officeDocument/2006/relationships/tags" Target="../tags/tag7.xml" /><Relationship Id="rId4" Type="http://schemas.openxmlformats.org/officeDocument/2006/relationships/tags" Target="../tags/tag8.xml" /><Relationship Id="rId5" Type="http://schemas.openxmlformats.org/officeDocument/2006/relationships/tags" Target="../tags/tag9.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10.xml" /><Relationship Id="rId3" Type="http://schemas.openxmlformats.org/officeDocument/2006/relationships/tags" Target="../tags/tag11.xml" /><Relationship Id="rId4" Type="http://schemas.openxmlformats.org/officeDocument/2006/relationships/tags" Target="../tags/tag12.xml" /><Relationship Id="rId5"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7.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23.xml"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1.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38.xml" /><Relationship Id="rId2" Type="http://schemas.openxmlformats.org/officeDocument/2006/relationships/tags" Target="../tags/tag39.xml"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2.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8C0B42-E451-4580-8535-CCFAA54E41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676439-B358-4CB0-B502-538EE803B3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E564C9A-B464-42F4-9B2A-5B1C759749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E40685-C6C8-4293-919B-6258775938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105D26-8F44-43F9-A4B0-07BA9EF998A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3BB754-422A-4B8D-A4AC-FBDFC9F0A8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DFF440-9E0B-4F64-B4E9-0E0379F52C9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A0AE08-777B-4446-8228-A8CF4ACCA3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959E93-4B5A-48BF-AC9A-C2B66EC840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8C7FAA-6F43-419C-8BA0-B5B3A0E73C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4A270D-8502-4286-B4AC-D6E2CA33B4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33" name=""/>
        <p:cNvGrpSpPr/>
        <p:nvPr/>
      </p:nvGrpSpPr>
      <p:grpSpPr>
        <a:xfrm>
          <a:off x="0" y="0"/>
          <a:ext cx="0" cy="0"/>
        </a:xfrm>
      </p:grpSpPr>
      <p:pic>
        <p:nvPicPr>
          <p:cNvPr id="2097155" name="图片 10"/>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66" name="标题 1"/>
          <p:cNvSpPr>
            <a:spLocks noGrp="1"/>
          </p:cNvSpPr>
          <p:nvPr>
            <p:ph type="ctrTitle" hasCustomPrompt="1"/>
            <p:custDataLst>
              <p:tags r:id="rId3"/>
            </p:custDataLst>
          </p:nvPr>
        </p:nvSpPr>
        <p:spPr>
          <a:xfrm>
            <a:off x="2292545" y="1840534"/>
            <a:ext cx="7601258" cy="1987554"/>
          </a:xfrm>
        </p:spPr>
        <p:txBody>
          <a:bodyPr anchor="t">
            <a:noAutofit/>
          </a:bodyPr>
          <a:lstStyle>
            <a:lvl1pPr algn="ctr">
              <a:lnSpc>
                <a:spcPct val="100000"/>
              </a:lnSpc>
              <a:defRPr sz="6600">
                <a:solidFill>
                  <a:schemeClr val="lt1">
                    <a:lumMod val="100000"/>
                  </a:schemeClr>
                </a:solidFill>
              </a:defRPr>
            </a:lvl1pPr>
          </a:lstStyle>
          <a:p>
            <a:r>
              <a:rPr lang="zh-CN" altLang="en-US"/>
              <a:t>单击此处</a:t>
            </a:r>
            <a:br>
              <a:rPr lang="en-US" altLang="zh-CN"/>
            </a:br>
            <a:r>
              <a:rPr lang="zh-CN" altLang="en-US"/>
              <a:t>编辑标题样式</a:t>
            </a:r>
            <a:endParaRPr lang="zh-CN" altLang="en-US"/>
          </a:p>
        </p:txBody>
      </p:sp>
      <p:sp>
        <p:nvSpPr>
          <p:cNvPr id="1048668" name="副标题 2"/>
          <p:cNvSpPr>
            <a:spLocks noGrp="1"/>
          </p:cNvSpPr>
          <p:nvPr>
            <p:ph type="subTitle" idx="1"/>
            <p:custDataLst>
              <p:tags r:id="rId4"/>
            </p:custDataLst>
          </p:nvPr>
        </p:nvSpPr>
        <p:spPr>
          <a:xfrm>
            <a:off x="2292545" y="4102538"/>
            <a:ext cx="7601258" cy="711200"/>
          </a:xfrm>
        </p:spPr>
        <p:txBody>
          <a:bodyPr>
            <a:normAutofit/>
          </a:bodyPr>
          <a:lstStyle>
            <a:lvl1pPr marL="0" indent="0" algn="ctr">
              <a:lnSpc>
                <a:spcPct val="100000"/>
              </a:lnSpc>
              <a:buNone/>
              <a:defRPr sz="2400">
                <a:solidFill>
                  <a:schemeClr val="lt1">
                    <a:lumMod val="10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0" name="文本占位符 23"/>
          <p:cNvSpPr>
            <a:spLocks noGrp="1"/>
          </p:cNvSpPr>
          <p:nvPr>
            <p:ph type="body" sz="quarter" idx="17" hasCustomPrompt="1"/>
            <p:custDataLst>
              <p:tags r:id="rId5"/>
            </p:custDataLst>
          </p:nvPr>
        </p:nvSpPr>
        <p:spPr>
          <a:xfrm>
            <a:off x="4721574" y="4834209"/>
            <a:ext cx="2743199" cy="504000"/>
          </a:xfrm>
          <a:prstGeom prst="roundRect">
            <a:avLst>
              <a:gd name="adj" fmla="val 50000"/>
            </a:avLst>
          </a:prstGeom>
          <a:solidFill>
            <a:schemeClr val="accent1"/>
          </a:solidFill>
        </p:spPr>
        <p:txBody>
          <a:bodyPr anchor="ctr">
            <a:normAutofit/>
          </a:bodyPr>
          <a:lstStyle>
            <a:lvl1pPr marL="0" indent="0" algn="ctr">
              <a:lnSpc>
                <a:spcPct val="100000"/>
              </a:lnSpc>
              <a:buNone/>
              <a:defRPr sz="1800">
                <a:solidFill>
                  <a:schemeClr val="lt1">
                    <a:lumMod val="100000"/>
                  </a:schemeClr>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72" name="标题 1"/>
          <p:cNvSpPr>
            <a:spLocks noGrp="1"/>
          </p:cNvSpPr>
          <p:nvPr>
            <p:ph type="title"/>
            <p:custDataLst>
              <p:tags r:id="rId1"/>
            </p:custDataLst>
          </p:nvPr>
        </p:nvSpPr>
        <p:spPr>
          <a:xfrm>
            <a:off x="1524000" y="360000"/>
            <a:ext cx="9829800" cy="864000"/>
          </a:xfrm>
        </p:spPr>
        <p:txBody>
          <a:bodyPr>
            <a:normAutofit/>
          </a:bodyPr>
          <a:lstStyle>
            <a:lvl1pPr>
              <a:defRPr sz="3200">
                <a:solidFill>
                  <a:schemeClr val="accent1"/>
                </a:solidFill>
              </a:defRPr>
            </a:lvl1pPr>
          </a:lstStyle>
          <a:p>
            <a:r>
              <a:rPr lang="zh-CN" altLang="en-US"/>
              <a:t>单击此处编辑母版标题样式</a:t>
            </a:r>
            <a:endParaRPr lang="zh-CN" altLang="en-US"/>
          </a:p>
        </p:txBody>
      </p:sp>
      <p:sp>
        <p:nvSpPr>
          <p:cNvPr id="1048674" name="内容占位符 2"/>
          <p:cNvSpPr>
            <a:spLocks noGrp="1"/>
          </p:cNvSpPr>
          <p:nvPr>
            <p:ph idx="1"/>
            <p:custDataLst>
              <p:tags r:id="rId2"/>
            </p:custDataLst>
          </p:nvPr>
        </p:nvSpPr>
        <p:spPr>
          <a:xfrm>
            <a:off x="1524000" y="1364400"/>
            <a:ext cx="98298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7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78" name="页脚占位符 4"/>
          <p:cNvSpPr>
            <a:spLocks noGrp="1"/>
          </p:cNvSpPr>
          <p:nvPr>
            <p:ph type="ftr" sz="quarter" idx="11"/>
            <p:custDataLst>
              <p:tags r:id="rId4"/>
            </p:custDataLst>
          </p:nvPr>
        </p:nvSpPr>
        <p:spPr/>
        <p:txBody>
          <a:bodyPr/>
          <a:lstStyle/>
          <a:p>
            <a:endParaRPr lang="zh-CN" altLang="en-US"/>
          </a:p>
        </p:txBody>
      </p:sp>
      <p:sp>
        <p:nvSpPr>
          <p:cNvPr id="104868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目录">
    <p:spTree>
      <p:nvGrpSpPr>
        <p:cNvPr id="37" name=""/>
        <p:cNvGrpSpPr/>
        <p:nvPr/>
      </p:nvGrpSpPr>
      <p:grpSpPr>
        <a:xfrm>
          <a:off x="0" y="0"/>
          <a:ext cx="0" cy="0"/>
        </a:xfrm>
      </p:grpSpPr>
      <p:pic>
        <p:nvPicPr>
          <p:cNvPr id="2097157" name="图片 5"/>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82" name="标题 1"/>
          <p:cNvSpPr>
            <a:spLocks noGrp="1"/>
          </p:cNvSpPr>
          <p:nvPr>
            <p:ph type="title" hasCustomPrompt="1"/>
            <p:custDataLst>
              <p:tags r:id="rId3"/>
            </p:custDataLst>
          </p:nvPr>
        </p:nvSpPr>
        <p:spPr>
          <a:xfrm>
            <a:off x="4655999" y="919175"/>
            <a:ext cx="2880000" cy="1081088"/>
          </a:xfrm>
        </p:spPr>
        <p:txBody>
          <a:bodyPr anchor="b">
            <a:normAutofit/>
          </a:bodyPr>
          <a:lstStyle>
            <a:lvl1pPr algn="ctr">
              <a:defRPr sz="6600">
                <a:solidFill>
                  <a:schemeClr val="bg1"/>
                </a:solidFill>
              </a:defRPr>
            </a:lvl1pPr>
          </a:lstStyle>
          <a:p>
            <a:r>
              <a:rPr lang="zh-CN" altLang="en-US"/>
              <a:t>标题</a:t>
            </a:r>
            <a:endParaRPr lang="zh-CN" altLang="en-US"/>
          </a:p>
        </p:txBody>
      </p:sp>
      <p:sp>
        <p:nvSpPr>
          <p:cNvPr id="1048684" name="文本占位符 2"/>
          <p:cNvSpPr>
            <a:spLocks noGrp="1"/>
          </p:cNvSpPr>
          <p:nvPr>
            <p:ph type="body" idx="1" hasCustomPrompt="1"/>
            <p:custDataLst>
              <p:tags r:id="rId4"/>
            </p:custDataLst>
          </p:nvPr>
        </p:nvSpPr>
        <p:spPr>
          <a:xfrm>
            <a:off x="4656000" y="2089175"/>
            <a:ext cx="2880000" cy="504000"/>
          </a:xfrm>
        </p:spPr>
        <p:txBody>
          <a:bodyPr anchor="t">
            <a:normAutofit/>
          </a:bodyPr>
          <a:lstStyle>
            <a:lvl1pPr marL="0" indent="0" algn="ctr">
              <a:buNone/>
              <a:defRPr sz="18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39" name=""/>
        <p:cNvGrpSpPr/>
        <p:nvPr/>
      </p:nvGrpSpPr>
      <p:grpSpPr>
        <a:xfrm>
          <a:off x="0" y="0"/>
          <a:ext cx="0" cy="0"/>
        </a:xfrm>
      </p:grpSpPr>
      <p:pic>
        <p:nvPicPr>
          <p:cNvPr id="2097159" name="图片 6"/>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86" name="标题 1"/>
          <p:cNvSpPr>
            <a:spLocks noGrp="1"/>
          </p:cNvSpPr>
          <p:nvPr>
            <p:ph type="title" hasCustomPrompt="1"/>
            <p:custDataLst>
              <p:tags r:id="rId3"/>
            </p:custDataLst>
          </p:nvPr>
        </p:nvSpPr>
        <p:spPr>
          <a:xfrm>
            <a:off x="1526400" y="3381109"/>
            <a:ext cx="9144000" cy="1152000"/>
          </a:xfrm>
        </p:spPr>
        <p:txBody>
          <a:bodyPr anchor="b">
            <a:noAutofit/>
          </a:bodyPr>
          <a:lstStyle>
            <a:lvl1pPr algn="ctr">
              <a:defRPr sz="6600">
                <a:solidFill>
                  <a:schemeClr val="lt1">
                    <a:lumMod val="100000"/>
                  </a:schemeClr>
                </a:solidFill>
              </a:defRPr>
            </a:lvl1pPr>
          </a:lstStyle>
          <a:p>
            <a:r>
              <a:rPr lang="zh-CN" altLang="en-US"/>
              <a:t>单击此处编辑标题</a:t>
            </a:r>
            <a:endParaRPr lang="zh-CN" altLang="en-US"/>
          </a:p>
        </p:txBody>
      </p:sp>
      <p:sp>
        <p:nvSpPr>
          <p:cNvPr id="1048688"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
        <p:nvSpPr>
          <p:cNvPr id="1048690" name="文本占位符 7"/>
          <p:cNvSpPr>
            <a:spLocks noGrp="1"/>
          </p:cNvSpPr>
          <p:nvPr>
            <p:ph type="body" sz="quarter" idx="13" hasCustomPrompt="1"/>
            <p:custDataLst>
              <p:tags r:id="rId5"/>
            </p:custDataLst>
          </p:nvPr>
        </p:nvSpPr>
        <p:spPr>
          <a:xfrm>
            <a:off x="1524000" y="2189693"/>
            <a:ext cx="9144000" cy="1148675"/>
          </a:xfrm>
        </p:spPr>
        <p:txBody>
          <a:bodyPr anchor="b">
            <a:noAutofit/>
          </a:bodyPr>
          <a:lstStyle>
            <a:lvl1pPr marL="0" indent="0" algn="ctr">
              <a:buNone/>
              <a:defRPr sz="8000">
                <a:solidFill>
                  <a:schemeClr val="lt1">
                    <a:lumMod val="100000"/>
                  </a:schemeClr>
                </a:solidFill>
                <a:latin typeface="Montserrat ExtraBold" panose="00000900000000000000" pitchFamily="2" charset="0"/>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692" name="标题 1"/>
          <p:cNvSpPr>
            <a:spLocks noGrp="1"/>
          </p:cNvSpPr>
          <p:nvPr>
            <p:ph type="title"/>
            <p:custDataLst>
              <p:tags r:id="rId1"/>
            </p:custDataLst>
          </p:nvPr>
        </p:nvSpPr>
        <p:spPr/>
        <p:txBody>
          <a:bodyPr vert="horz" lIns="0" tIns="0" rIns="0" bIns="0" rtlCol="0" anchor="ctr">
            <a:normAutofit/>
          </a:bodyPr>
          <a:lstStyle>
            <a:lvl1pPr>
              <a:defRPr lang="zh-CN" altLang="en-US">
                <a:solidFill>
                  <a:schemeClr val="accent1"/>
                </a:solidFill>
              </a:defRPr>
            </a:lvl1pPr>
          </a:lstStyle>
          <a:p>
            <a:pPr lvl="0"/>
            <a:r>
              <a:rPr lang="zh-CN" altLang="en-US"/>
              <a:t>单击此处编辑母版标题样式</a:t>
            </a:r>
            <a:endParaRPr lang="zh-CN" altLang="en-US"/>
          </a:p>
        </p:txBody>
      </p:sp>
      <p:sp>
        <p:nvSpPr>
          <p:cNvPr id="1048694" name="内容占位符 2"/>
          <p:cNvSpPr>
            <a:spLocks noGrp="1"/>
          </p:cNvSpPr>
          <p:nvPr>
            <p:ph sz="half" idx="1"/>
            <p:custDataLst>
              <p:tags r:id="rId2"/>
            </p:custDataLst>
          </p:nvPr>
        </p:nvSpPr>
        <p:spPr>
          <a:xfrm>
            <a:off x="838200" y="1364400"/>
            <a:ext cx="5181600" cy="4813200"/>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96" name="内容占位符 3"/>
          <p:cNvSpPr>
            <a:spLocks noGrp="1"/>
          </p:cNvSpPr>
          <p:nvPr>
            <p:ph sz="half" idx="2"/>
            <p:custDataLst>
              <p:tags r:id="rId3"/>
            </p:custDataLst>
          </p:nvPr>
        </p:nvSpPr>
        <p:spPr>
          <a:xfrm>
            <a:off x="6172200" y="1364400"/>
            <a:ext cx="5181600" cy="4813200"/>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98"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00" name="页脚占位符 5"/>
          <p:cNvSpPr>
            <a:spLocks noGrp="1"/>
          </p:cNvSpPr>
          <p:nvPr>
            <p:ph type="ftr" sz="quarter" idx="11"/>
            <p:custDataLst>
              <p:tags r:id="rId5"/>
            </p:custDataLst>
          </p:nvPr>
        </p:nvSpPr>
        <p:spPr/>
        <p:txBody>
          <a:bodyPr/>
          <a:lstStyle/>
          <a:p>
            <a:endParaRPr lang="zh-CN" altLang="en-US"/>
          </a:p>
        </p:txBody>
      </p:sp>
      <p:sp>
        <p:nvSpPr>
          <p:cNvPr id="1048702"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04"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solidFill>
                  <a:schemeClr val="accent1"/>
                </a:solidFill>
              </a:defRPr>
            </a:lvl1pPr>
          </a:lstStyle>
          <a:p>
            <a:pPr lvl="0"/>
            <a:r>
              <a:rPr lang="zh-CN" altLang="en-US"/>
              <a:t>单击此处编辑母版标题样式</a:t>
            </a:r>
            <a:endParaRPr lang="zh-CN" altLang="en-US"/>
          </a:p>
        </p:txBody>
      </p:sp>
      <p:sp>
        <p:nvSpPr>
          <p:cNvPr id="1048706"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08" name="内容占位符 3"/>
          <p:cNvSpPr>
            <a:spLocks noGrp="1"/>
          </p:cNvSpPr>
          <p:nvPr>
            <p:ph sz="half" idx="2"/>
            <p:custDataLst>
              <p:tags r:id="rId3"/>
            </p:custDataLst>
          </p:nvPr>
        </p:nvSpPr>
        <p:spPr>
          <a:xfrm>
            <a:off x="839788" y="2061275"/>
            <a:ext cx="5157787" cy="4128388"/>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0"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12" name="内容占位符 5"/>
          <p:cNvSpPr>
            <a:spLocks noGrp="1"/>
          </p:cNvSpPr>
          <p:nvPr>
            <p:ph sz="quarter" idx="4"/>
            <p:custDataLst>
              <p:tags r:id="rId5"/>
            </p:custDataLst>
          </p:nvPr>
        </p:nvSpPr>
        <p:spPr>
          <a:xfrm>
            <a:off x="6172200" y="2061275"/>
            <a:ext cx="5183188" cy="4128388"/>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4"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16" name="页脚占位符 7"/>
          <p:cNvSpPr>
            <a:spLocks noGrp="1"/>
          </p:cNvSpPr>
          <p:nvPr>
            <p:ph type="ftr" sz="quarter" idx="11"/>
            <p:custDataLst>
              <p:tags r:id="rId7"/>
            </p:custDataLst>
          </p:nvPr>
        </p:nvSpPr>
        <p:spPr/>
        <p:txBody>
          <a:bodyPr/>
          <a:lstStyle/>
          <a:p>
            <a:endParaRPr lang="zh-CN" altLang="en-US"/>
          </a:p>
        </p:txBody>
      </p:sp>
      <p:sp>
        <p:nvSpPr>
          <p:cNvPr id="1048718"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20" name="标题 1"/>
          <p:cNvSpPr>
            <a:spLocks noGrp="1"/>
          </p:cNvSpPr>
          <p:nvPr>
            <p:ph type="title"/>
            <p:custDataLst>
              <p:tags r:id="rId1"/>
            </p:custDataLst>
          </p:nvPr>
        </p:nvSpPr>
        <p:spPr>
          <a:xfrm>
            <a:off x="1992922" y="360000"/>
            <a:ext cx="9360877" cy="864000"/>
          </a:xfrm>
          <a:noFill/>
        </p:spPr>
        <p:txBody>
          <a:bodyPr>
            <a:normAutofit/>
          </a:bodyPr>
          <a:lstStyle>
            <a:lvl1pPr>
              <a:defRPr sz="3200">
                <a:solidFill>
                  <a:schemeClr val="accent1"/>
                </a:solidFill>
              </a:defRPr>
            </a:lvl1pPr>
          </a:lstStyle>
          <a:p>
            <a:r>
              <a:rPr lang="zh-CN" altLang="en-US"/>
              <a:t>单击此处编辑母版标题样式</a:t>
            </a:r>
            <a:endParaRPr lang="zh-CN" altLang="en-US"/>
          </a:p>
        </p:txBody>
      </p:sp>
      <p:sp>
        <p:nvSpPr>
          <p:cNvPr id="1048722"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24" name="页脚占位符 3"/>
          <p:cNvSpPr>
            <a:spLocks noGrp="1"/>
          </p:cNvSpPr>
          <p:nvPr>
            <p:ph type="ftr" sz="quarter" idx="11"/>
            <p:custDataLst>
              <p:tags r:id="rId3"/>
            </p:custDataLst>
          </p:nvPr>
        </p:nvSpPr>
        <p:spPr/>
        <p:txBody>
          <a:bodyPr/>
          <a:lstStyle/>
          <a:p>
            <a:endParaRPr lang="zh-CN" altLang="en-US"/>
          </a:p>
        </p:txBody>
      </p:sp>
      <p:sp>
        <p:nvSpPr>
          <p:cNvPr id="1048726"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28"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0" name="页脚占位符 2"/>
          <p:cNvSpPr>
            <a:spLocks noGrp="1"/>
          </p:cNvSpPr>
          <p:nvPr>
            <p:ph type="ftr" sz="quarter" idx="11"/>
            <p:custDataLst>
              <p:tags r:id="rId2"/>
            </p:custDataLst>
          </p:nvPr>
        </p:nvSpPr>
        <p:spPr/>
        <p:txBody>
          <a:bodyPr/>
          <a:lstStyle/>
          <a:p>
            <a:endParaRPr lang="zh-CN" altLang="en-US"/>
          </a:p>
        </p:txBody>
      </p:sp>
      <p:sp>
        <p:nvSpPr>
          <p:cNvPr id="1048732"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34" name="内容占位符 2"/>
          <p:cNvSpPr>
            <a:spLocks noGrp="1"/>
          </p:cNvSpPr>
          <p:nvPr>
            <p:ph idx="1"/>
            <p:custDataLst>
              <p:tags r:id="rId1"/>
            </p:custDataLst>
          </p:nvPr>
        </p:nvSpPr>
        <p:spPr>
          <a:xfrm>
            <a:off x="1688122" y="360000"/>
            <a:ext cx="9665677" cy="5817600"/>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6"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38" name="页脚占位符 4"/>
          <p:cNvSpPr>
            <a:spLocks noGrp="1"/>
          </p:cNvSpPr>
          <p:nvPr>
            <p:ph type="ftr" sz="quarter" idx="11"/>
            <p:custDataLst>
              <p:tags r:id="rId3"/>
            </p:custDataLst>
          </p:nvPr>
        </p:nvSpPr>
        <p:spPr/>
        <p:txBody>
          <a:bodyPr/>
          <a:lstStyle/>
          <a:p>
            <a:endParaRPr lang="zh-CN" altLang="en-US"/>
          </a:p>
        </p:txBody>
      </p:sp>
      <p:sp>
        <p:nvSpPr>
          <p:cNvPr id="1048740"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42" name="标题 1"/>
          <p:cNvSpPr>
            <a:spLocks noGrp="1"/>
          </p:cNvSpPr>
          <p:nvPr>
            <p:ph type="title"/>
            <p:custDataLst>
              <p:tags r:id="rId1"/>
            </p:custDataLst>
          </p:nvPr>
        </p:nvSpPr>
        <p:spPr>
          <a:xfrm>
            <a:off x="1664676" y="360000"/>
            <a:ext cx="9690711" cy="864000"/>
          </a:xfrm>
        </p:spPr>
        <p:txBody>
          <a:bodyPr/>
          <a:lstStyle>
            <a:lvl1pPr>
              <a:defRPr>
                <a:solidFill>
                  <a:schemeClr val="accent1"/>
                </a:solidFill>
              </a:defRPr>
            </a:lvl1pPr>
          </a:lstStyle>
          <a:p>
            <a:r>
              <a:rPr lang="zh-CN" altLang="en-US"/>
              <a:t>单击此处编辑母版标题样式</a:t>
            </a:r>
            <a:endParaRPr lang="zh-CN" altLang="en-US"/>
          </a:p>
        </p:txBody>
      </p:sp>
      <p:sp>
        <p:nvSpPr>
          <p:cNvPr id="1048744" name="文本占位符 2"/>
          <p:cNvSpPr>
            <a:spLocks noGrp="1"/>
          </p:cNvSpPr>
          <p:nvPr>
            <p:ph type="body" idx="1" hasCustomPrompt="1"/>
            <p:custDataLst>
              <p:tags r:id="rId2"/>
            </p:custDataLst>
          </p:nvPr>
        </p:nvSpPr>
        <p:spPr>
          <a:xfrm>
            <a:off x="1662964" y="1296000"/>
            <a:ext cx="9689248" cy="576000"/>
          </a:xfrm>
        </p:spPr>
        <p:txBody>
          <a:bodyPr anchor="t"/>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46"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48" name="页脚占位符 7"/>
          <p:cNvSpPr>
            <a:spLocks noGrp="1"/>
          </p:cNvSpPr>
          <p:nvPr>
            <p:ph type="ftr" sz="quarter" idx="11"/>
            <p:custDataLst>
              <p:tags r:id="rId4"/>
            </p:custDataLst>
          </p:nvPr>
        </p:nvSpPr>
        <p:spPr/>
        <p:txBody>
          <a:bodyPr/>
          <a:lstStyle/>
          <a:p>
            <a:endParaRPr lang="zh-CN" altLang="en-US"/>
          </a:p>
        </p:txBody>
      </p:sp>
      <p:sp>
        <p:nvSpPr>
          <p:cNvPr id="1048750"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53" name=""/>
        <p:cNvGrpSpPr/>
        <p:nvPr/>
      </p:nvGrpSpPr>
      <p:grpSpPr>
        <a:xfrm>
          <a:off x="0" y="0"/>
          <a:ext cx="0" cy="0"/>
        </a:xfrm>
      </p:grpSpPr>
      <p:pic>
        <p:nvPicPr>
          <p:cNvPr id="2097161" name="图片 8"/>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52" name="标题 1"/>
          <p:cNvSpPr>
            <a:spLocks noGrp="1"/>
          </p:cNvSpPr>
          <p:nvPr>
            <p:ph type="ctrTitle" hasCustomPrompt="1"/>
            <p:custDataLst>
              <p:tags r:id="rId3"/>
            </p:custDataLst>
          </p:nvPr>
        </p:nvSpPr>
        <p:spPr>
          <a:xfrm>
            <a:off x="2711116" y="1532672"/>
            <a:ext cx="6769768" cy="2139650"/>
          </a:xfrm>
        </p:spPr>
        <p:txBody>
          <a:bodyPr anchor="b">
            <a:noAutofit/>
          </a:bodyPr>
          <a:lstStyle>
            <a:lvl1pPr algn="ctr">
              <a:lnSpc>
                <a:spcPct val="100000"/>
              </a:lnSpc>
              <a:defRPr sz="6600">
                <a:solidFill>
                  <a:schemeClr val="lt1">
                    <a:lumMod val="100000"/>
                  </a:schemeClr>
                </a:solidFill>
              </a:defRPr>
            </a:lvl1pPr>
          </a:lstStyle>
          <a:p>
            <a:r>
              <a:rPr lang="zh-CN" altLang="en-US"/>
              <a:t>单击此处</a:t>
            </a:r>
            <a:br>
              <a:rPr lang="en-US" altLang="zh-CN"/>
            </a:br>
            <a:r>
              <a:rPr lang="zh-CN" altLang="en-US"/>
              <a:t>编辑母版标题样式</a:t>
            </a:r>
            <a:endParaRPr lang="zh-CN" altLang="en-US"/>
          </a:p>
        </p:txBody>
      </p:sp>
      <p:sp>
        <p:nvSpPr>
          <p:cNvPr id="1048754" name="文本占位符 23"/>
          <p:cNvSpPr>
            <a:spLocks noGrp="1"/>
          </p:cNvSpPr>
          <p:nvPr>
            <p:ph type="body" sz="quarter" idx="17" hasCustomPrompt="1"/>
            <p:custDataLst>
              <p:tags r:id="rId4"/>
            </p:custDataLst>
          </p:nvPr>
        </p:nvSpPr>
        <p:spPr>
          <a:xfrm>
            <a:off x="4724400" y="4154172"/>
            <a:ext cx="2743200" cy="504000"/>
          </a:xfrm>
          <a:prstGeom prst="roundRect">
            <a:avLst>
              <a:gd name="adj" fmla="val 50000"/>
            </a:avLst>
          </a:prstGeom>
          <a:solidFill>
            <a:schemeClr val="accent1"/>
          </a:solidFill>
        </p:spPr>
        <p:txBody>
          <a:bodyPr anchor="ctr">
            <a:normAutofit/>
          </a:bodyPr>
          <a:lstStyle>
            <a:lvl1pPr marL="0" indent="0" algn="ctr">
              <a:lnSpc>
                <a:spcPct val="100000"/>
              </a:lnSpc>
              <a:buNone/>
              <a:defRPr sz="1800">
                <a:solidFill>
                  <a:schemeClr val="lt1">
                    <a:lumMod val="100000"/>
                  </a:schemeClr>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4.jpeg" /><Relationship Id="rId13" Type="http://schemas.openxmlformats.org/officeDocument/2006/relationships/tags" Target="../tags/tag50.xml" /><Relationship Id="rId14" Type="http://schemas.openxmlformats.org/officeDocument/2006/relationships/tags" Target="../tags/tag51.xml" /><Relationship Id="rId15" Type="http://schemas.openxmlformats.org/officeDocument/2006/relationships/tags" Target="../tags/tag52.xml" /><Relationship Id="rId16" Type="http://schemas.openxmlformats.org/officeDocument/2006/relationships/tags" Target="../tags/tag53.xml" /><Relationship Id="rId17" Type="http://schemas.openxmlformats.org/officeDocument/2006/relationships/tags" Target="../tags/tag54.xml" /><Relationship Id="rId18" Type="http://schemas.openxmlformats.org/officeDocument/2006/relationships/tags" Target="../tags/tag55.xml" /><Relationship Id="rId19" Type="http://schemas.openxmlformats.org/officeDocument/2006/relationships/tags" Target="../tags/tag56.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31" name=""/>
        <p:cNvGrpSpPr/>
        <p:nvPr/>
      </p:nvGrpSpPr>
      <p:grpSpPr>
        <a:xfrm>
          <a:off x="0" y="0"/>
          <a:ext cx="0" cy="0"/>
        </a:xfrm>
      </p:grpSpPr>
      <p:pic>
        <p:nvPicPr>
          <p:cNvPr id="2097153" name="图片 8"/>
          <p:cNvPicPr>
            <a:picLocks noChangeAspect="1"/>
          </p:cNvPicPr>
          <p:nvPr userDrawn="1">
            <p:custDataLst>
              <p:tags r:id="rId13"/>
            </p:custDataLst>
          </p:nvPr>
        </p:nvPicPr>
        <p:blipFill>
          <a:blip r:embed="rId12"/>
          <a:stretch>
            <a:fillRect/>
          </a:stretch>
        </p:blipFill>
        <p:spPr>
          <a:xfrm>
            <a:off x="0" y="0"/>
            <a:ext cx="12192000" cy="6858000"/>
          </a:xfrm>
          <a:prstGeom prst="rect">
            <a:avLst/>
          </a:prstGeom>
        </p:spPr>
      </p:pic>
      <p:sp>
        <p:nvSpPr>
          <p:cNvPr id="1048654" name="标题占位符 1"/>
          <p:cNvSpPr>
            <a:spLocks noGrp="1"/>
          </p:cNvSpPr>
          <p:nvPr>
            <p:ph type="title"/>
            <p:custDataLst>
              <p:tags r:id="rId14"/>
            </p:custDataLst>
          </p:nvPr>
        </p:nvSpPr>
        <p:spPr>
          <a:xfrm>
            <a:off x="1664676" y="360000"/>
            <a:ext cx="9689123"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6" name="文本占位符 2"/>
          <p:cNvSpPr>
            <a:spLocks noGrp="1"/>
          </p:cNvSpPr>
          <p:nvPr>
            <p:ph type="body" idx="1"/>
            <p:custDataLst>
              <p:tags r:id="rId15"/>
            </p:custDataLst>
          </p:nvPr>
        </p:nvSpPr>
        <p:spPr>
          <a:xfrm>
            <a:off x="1664676" y="1364400"/>
            <a:ext cx="9689123"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58"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0"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4"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93635" r:id="rId2"/>
    <p:sldLayoutId id="2147493636" r:id="rId3"/>
    <p:sldLayoutId id="2147493637" r:id="rId4"/>
    <p:sldLayoutId id="2147493638" r:id="rId5"/>
    <p:sldLayoutId id="2147493639" r:id="rId6"/>
    <p:sldLayoutId id="2147493640" r:id="rId7"/>
    <p:sldLayoutId id="2147493641" r:id="rId8"/>
    <p:sldLayoutId id="2147493642" r:id="rId9"/>
    <p:sldLayoutId id="2147493643" r:id="rId10"/>
    <p:sldLayoutId id="2147493644" r:id="rId11"/>
  </p:sldLayoutIdLst>
  <p:transition/>
  <p:timing/>
  <p:txStyles>
    <p:titleStyle>
      <a:lvl1pPr algn="l" defTabSz="914400" rtl="0" eaLnBrk="1" latinLnBrk="0" hangingPunct="1">
        <a:lnSpc>
          <a:spcPct val="100000"/>
        </a:lnSpc>
        <a:spcBef>
          <a:spcPct val="0"/>
        </a:spcBef>
        <a:buNone/>
        <a:defRPr sz="3200" b="1" kern="1200">
          <a:solidFill>
            <a:schemeClr val="accent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accent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accent1"/>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accent1"/>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accent1"/>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tags" Target="../tags/tag71.xml" /><Relationship Id="rId13" Type="http://schemas.openxmlformats.org/officeDocument/2006/relationships/tags" Target="../tags/tag72.xml" /><Relationship Id="rId14" Type="http://schemas.openxmlformats.org/officeDocument/2006/relationships/tags" Target="../tags/tag73.xml" /><Relationship Id="rId15" Type="http://schemas.openxmlformats.org/officeDocument/2006/relationships/tags" Target="../tags/tag74.xml" /><Relationship Id="rId16" Type="http://schemas.openxmlformats.org/officeDocument/2006/relationships/tags" Target="../tags/tag75.xml" /><Relationship Id="rId17" Type="http://schemas.openxmlformats.org/officeDocument/2006/relationships/tags" Target="../tags/tag76.xml" /><Relationship Id="rId18" Type="http://schemas.openxmlformats.org/officeDocument/2006/relationships/tags" Target="../tags/tag77.xml" /><Relationship Id="rId19" Type="http://schemas.openxmlformats.org/officeDocument/2006/relationships/tags" Target="../tags/tag78.xml" /><Relationship Id="rId2" Type="http://schemas.openxmlformats.org/officeDocument/2006/relationships/tags" Target="../tags/tag61.xml" /><Relationship Id="rId20" Type="http://schemas.openxmlformats.org/officeDocument/2006/relationships/tags" Target="../tags/tag79.xml" /><Relationship Id="rId21" Type="http://schemas.openxmlformats.org/officeDocument/2006/relationships/tags" Target="../tags/tag80.xml" /><Relationship Id="rId22" Type="http://schemas.openxmlformats.org/officeDocument/2006/relationships/tags" Target="../tags/tag81.xml" /><Relationship Id="rId3" Type="http://schemas.openxmlformats.org/officeDocument/2006/relationships/tags" Target="../tags/tag62.xml" /><Relationship Id="rId4" Type="http://schemas.openxmlformats.org/officeDocument/2006/relationships/tags" Target="../tags/tag63.xml"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tags" Target="../tags/tag8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96.xml" /><Relationship Id="rId11" Type="http://schemas.openxmlformats.org/officeDocument/2006/relationships/tags" Target="../tags/tag97.xml" /><Relationship Id="rId12" Type="http://schemas.openxmlformats.org/officeDocument/2006/relationships/tags" Target="../tags/tag98.xml" /><Relationship Id="rId13" Type="http://schemas.openxmlformats.org/officeDocument/2006/relationships/tags" Target="../tags/tag99.xml" /><Relationship Id="rId14" Type="http://schemas.openxmlformats.org/officeDocument/2006/relationships/tags" Target="../tags/tag100.xml" /><Relationship Id="rId15" Type="http://schemas.openxmlformats.org/officeDocument/2006/relationships/tags" Target="../tags/tag101.xml" /><Relationship Id="rId16" Type="http://schemas.openxmlformats.org/officeDocument/2006/relationships/tags" Target="../tags/tag102.xml" /><Relationship Id="rId17" Type="http://schemas.openxmlformats.org/officeDocument/2006/relationships/tags" Target="../tags/tag103.xml" /><Relationship Id="rId18" Type="http://schemas.openxmlformats.org/officeDocument/2006/relationships/tags" Target="../tags/tag104.xml" /><Relationship Id="rId19" Type="http://schemas.openxmlformats.org/officeDocument/2006/relationships/tags" Target="../tags/tag105.xml" /><Relationship Id="rId2" Type="http://schemas.openxmlformats.org/officeDocument/2006/relationships/tags" Target="../tags/tag88.xml" /><Relationship Id="rId20" Type="http://schemas.openxmlformats.org/officeDocument/2006/relationships/tags" Target="../tags/tag106.xml" /><Relationship Id="rId21" Type="http://schemas.openxmlformats.org/officeDocument/2006/relationships/tags" Target="../tags/tag107.xml" /><Relationship Id="rId3" Type="http://schemas.openxmlformats.org/officeDocument/2006/relationships/tags" Target="../tags/tag89.xml" /><Relationship Id="rId4" Type="http://schemas.openxmlformats.org/officeDocument/2006/relationships/tags" Target="../tags/tag90.xml" /><Relationship Id="rId5" Type="http://schemas.openxmlformats.org/officeDocument/2006/relationships/tags" Target="../tags/tag91.xml" /><Relationship Id="rId6" Type="http://schemas.openxmlformats.org/officeDocument/2006/relationships/tags" Target="../tags/tag92.xml" /><Relationship Id="rId7" Type="http://schemas.openxmlformats.org/officeDocument/2006/relationships/tags" Target="../tags/tag93.xml" /><Relationship Id="rId8" Type="http://schemas.openxmlformats.org/officeDocument/2006/relationships/tags" Target="../tags/tag94.xml" /><Relationship Id="rId9" Type="http://schemas.openxmlformats.org/officeDocument/2006/relationships/tags" Target="../tags/tag9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6.xml" /><Relationship Id="rId11" Type="http://schemas.openxmlformats.org/officeDocument/2006/relationships/tags" Target="../tags/tag117.xml" /><Relationship Id="rId12" Type="http://schemas.openxmlformats.org/officeDocument/2006/relationships/tags" Target="../tags/tag118.xml" /><Relationship Id="rId13" Type="http://schemas.openxmlformats.org/officeDocument/2006/relationships/tags" Target="../tags/tag119.xml" /><Relationship Id="rId14" Type="http://schemas.openxmlformats.org/officeDocument/2006/relationships/tags" Target="../tags/tag120.xml" /><Relationship Id="rId15" Type="http://schemas.openxmlformats.org/officeDocument/2006/relationships/tags" Target="../tags/tag121.xml" /><Relationship Id="rId16" Type="http://schemas.openxmlformats.org/officeDocument/2006/relationships/tags" Target="../tags/tag122.xml" /><Relationship Id="rId17" Type="http://schemas.openxmlformats.org/officeDocument/2006/relationships/tags" Target="../tags/tag123.xml" /><Relationship Id="rId18" Type="http://schemas.openxmlformats.org/officeDocument/2006/relationships/tags" Target="../tags/tag124.xml" /><Relationship Id="rId19" Type="http://schemas.openxmlformats.org/officeDocument/2006/relationships/tags" Target="../tags/tag125.xml" /><Relationship Id="rId2" Type="http://schemas.openxmlformats.org/officeDocument/2006/relationships/tags" Target="../tags/tag108.xml" /><Relationship Id="rId20" Type="http://schemas.openxmlformats.org/officeDocument/2006/relationships/tags" Target="../tags/tag126.xml" /><Relationship Id="rId21" Type="http://schemas.openxmlformats.org/officeDocument/2006/relationships/tags" Target="../tags/tag127.xml" /><Relationship Id="rId3" Type="http://schemas.openxmlformats.org/officeDocument/2006/relationships/tags" Target="../tags/tag109.xml" /><Relationship Id="rId4" Type="http://schemas.openxmlformats.org/officeDocument/2006/relationships/tags" Target="../tags/tag110.xml" /><Relationship Id="rId5" Type="http://schemas.openxmlformats.org/officeDocument/2006/relationships/tags" Target="../tags/tag111.xml" /><Relationship Id="rId6" Type="http://schemas.openxmlformats.org/officeDocument/2006/relationships/tags" Target="../tags/tag112.xml" /><Relationship Id="rId7" Type="http://schemas.openxmlformats.org/officeDocument/2006/relationships/tags" Target="../tags/tag113.xml" /><Relationship Id="rId8" Type="http://schemas.openxmlformats.org/officeDocument/2006/relationships/tags" Target="../tags/tag114.xml" /><Relationship Id="rId9" Type="http://schemas.openxmlformats.org/officeDocument/2006/relationships/tags" Target="../tags/tag1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8101051064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2292545" y="1840534"/>
            <a:ext cx="7601258" cy="1987554"/>
          </a:xfrm>
        </p:spPr>
        <p:txBody>
          <a:bodyPr/>
          <a:lstStyle/>
          <a:p>
            <a:r>
              <a:rPr lang="zh-CN" altLang="en-US"/>
              <a:t>明贬实褒群文阅读教学设计</a:t>
            </a:r>
            <a:endParaRPr lang="zh-CN" altLang="en-US"/>
          </a:p>
        </p:txBody>
      </p:sp>
      <p:sp>
        <p:nvSpPr>
          <p:cNvPr id="1048650" name="副标题"/>
          <p:cNvSpPr>
            <a:spLocks noGrp="1"/>
          </p:cNvSpPr>
          <p:nvPr>
            <p:ph type="subTitle" idx="1"/>
            <p:custDataLst>
              <p:tags r:id="rId3"/>
            </p:custDataLst>
          </p:nvPr>
        </p:nvSpPr>
        <p:spPr>
          <a:xfrm>
            <a:off x="2292545" y="4102538"/>
            <a:ext cx="7601258" cy="711200"/>
          </a:xfrm>
        </p:spPr>
        <p:txBody>
          <a:bodyPr/>
          <a:lstStyle/>
          <a:p>
            <a:r>
              <a:rPr lang="zh-CN" altLang="en-US"/>
              <a:t>单击此处添加副标题</a:t>
            </a:r>
            <a:endParaRPr lang="zh-CN" altLang="en-US"/>
          </a:p>
        </p:txBody>
      </p:sp>
      <p:sp>
        <p:nvSpPr>
          <p:cNvPr id="1048652" name="文本占位符 23"/>
          <p:cNvSpPr>
            <a:spLocks noGrp="1"/>
          </p:cNvSpPr>
          <p:nvPr>
            <p:ph type="body" sz="quarter" idx="17"/>
            <p:custDataLst>
              <p:tags r:id="rId4"/>
            </p:custDataLst>
          </p:nvPr>
        </p:nvSpPr>
        <p:spPr>
          <a:xfrm>
            <a:off x="4721574" y="4834209"/>
            <a:ext cx="2743199" cy="504000"/>
          </a:xfrm>
        </p:spPr>
        <p:txBody>
          <a:bodyPr/>
          <a:lstStyle/>
          <a:p>
            <a:r>
              <a:rPr lang="zh-CN" altLang="en-US"/>
              <a:t>汇报人：</a:t>
            </a:r>
            <a:r>
              <a:rPr lang="en-US" altLang="zh-CN"/>
              <a:t>XXX</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62" name="标题"/>
          <p:cNvSpPr>
            <a:spLocks noGrp="1"/>
          </p:cNvSpPr>
          <p:nvPr>
            <p:ph type="title"/>
            <p:custDataLst>
              <p:tags r:id="rId2"/>
            </p:custDataLst>
          </p:nvPr>
        </p:nvSpPr>
        <p:spPr>
          <a:xfrm>
            <a:off x="4655999" y="919175"/>
            <a:ext cx="2880000" cy="1081088"/>
          </a:xfrm>
        </p:spPr>
        <p:txBody>
          <a:bodyPr/>
          <a:lstStyle/>
          <a:p>
            <a:r>
              <a:rPr lang="zh-CN" altLang="en-US"/>
              <a:t>目录</a:t>
            </a:r>
            <a:endParaRPr lang="zh-CN" altLang="en-US"/>
          </a:p>
        </p:txBody>
      </p:sp>
      <p:sp>
        <p:nvSpPr>
          <p:cNvPr id="1048764" name="副标题"/>
          <p:cNvSpPr>
            <a:spLocks noGrp="1"/>
          </p:cNvSpPr>
          <p:nvPr>
            <p:ph type="body" idx="1"/>
            <p:custDataLst>
              <p:tags r:id="rId3"/>
            </p:custDataLst>
          </p:nvPr>
        </p:nvSpPr>
        <p:spPr>
          <a:xfrm>
            <a:off x="4656000" y="2089175"/>
            <a:ext cx="2880000" cy="504000"/>
          </a:xfrm>
        </p:spPr>
        <p:txBody>
          <a:bodyPr/>
          <a:lstStyle/>
          <a:p>
            <a:r>
              <a:rPr lang="en-US" altLang="zh-CN"/>
              <a:t>CONTENTS</a:t>
            </a:r>
            <a:endParaRPr lang="zh-CN" altLang="en-US"/>
          </a:p>
        </p:txBody>
      </p:sp>
      <p:sp>
        <p:nvSpPr>
          <p:cNvPr id="1048766" name="矩形: 圆角 16"/>
          <p:cNvSpPr/>
          <p:nvPr>
            <p:custDataLst>
              <p:tags r:id="rId4"/>
            </p:custDataLst>
          </p:nvPr>
        </p:nvSpPr>
        <p:spPr>
          <a:xfrm>
            <a:off x="6096000" y="4412511"/>
            <a:ext cx="1847850" cy="1792372"/>
          </a:xfrm>
          <a:prstGeom prst="roundRect">
            <a:avLst>
              <a:gd name="adj" fmla="val 9140"/>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b="1">
              <a:cs typeface="微软雅黑" panose="020b0503020204020204" charset="-122"/>
            </a:endParaRPr>
          </a:p>
        </p:txBody>
      </p:sp>
      <p:sp>
        <p:nvSpPr>
          <p:cNvPr id="1048768" name="矩形: 圆角 7"/>
          <p:cNvSpPr/>
          <p:nvPr>
            <p:custDataLst>
              <p:tags r:id="rId5"/>
            </p:custDataLst>
          </p:nvPr>
        </p:nvSpPr>
        <p:spPr>
          <a:xfrm>
            <a:off x="130117" y="4412511"/>
            <a:ext cx="1847850" cy="1792372"/>
          </a:xfrm>
          <a:prstGeom prst="roundRect">
            <a:avLst>
              <a:gd name="adj" fmla="val 9140"/>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770" name="矩形: 圆角 10"/>
          <p:cNvSpPr/>
          <p:nvPr>
            <p:custDataLst>
              <p:tags r:id="rId6"/>
            </p:custDataLst>
          </p:nvPr>
        </p:nvSpPr>
        <p:spPr>
          <a:xfrm>
            <a:off x="2145933" y="4429902"/>
            <a:ext cx="1847850" cy="1792372"/>
          </a:xfrm>
          <a:prstGeom prst="roundRect">
            <a:avLst>
              <a:gd name="adj" fmla="val 9140"/>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772" name="矩形: 圆角 13"/>
          <p:cNvSpPr/>
          <p:nvPr>
            <p:custDataLst>
              <p:tags r:id="rId7"/>
            </p:custDataLst>
          </p:nvPr>
        </p:nvSpPr>
        <p:spPr>
          <a:xfrm>
            <a:off x="4121455" y="4429902"/>
            <a:ext cx="1847850" cy="1792372"/>
          </a:xfrm>
          <a:prstGeom prst="roundRect">
            <a:avLst>
              <a:gd name="adj" fmla="val 9140"/>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774" name="矩形: 圆角 16"/>
          <p:cNvSpPr/>
          <p:nvPr>
            <p:custDataLst>
              <p:tags r:id="rId8"/>
            </p:custDataLst>
          </p:nvPr>
        </p:nvSpPr>
        <p:spPr>
          <a:xfrm>
            <a:off x="8112793" y="4429902"/>
            <a:ext cx="1847850" cy="1792372"/>
          </a:xfrm>
          <a:prstGeom prst="roundRect">
            <a:avLst>
              <a:gd name="adj" fmla="val 9140"/>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b="1">
              <a:cs typeface="微软雅黑" panose="020b0503020204020204" charset="-122"/>
            </a:endParaRPr>
          </a:p>
        </p:txBody>
      </p:sp>
      <p:sp>
        <p:nvSpPr>
          <p:cNvPr id="1048776" name="矩形: 圆角 16"/>
          <p:cNvSpPr/>
          <p:nvPr>
            <p:custDataLst>
              <p:tags r:id="rId9"/>
            </p:custDataLst>
          </p:nvPr>
        </p:nvSpPr>
        <p:spPr>
          <a:xfrm>
            <a:off x="10135177" y="4429902"/>
            <a:ext cx="1847850" cy="1792372"/>
          </a:xfrm>
          <a:prstGeom prst="roundRect">
            <a:avLst>
              <a:gd name="adj" fmla="val 9140"/>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b="1">
              <a:cs typeface="微软雅黑" panose="020b0503020204020204" charset="-122"/>
            </a:endParaRPr>
          </a:p>
        </p:txBody>
      </p:sp>
      <p:sp>
        <p:nvSpPr>
          <p:cNvPr id="1048778" name="文本框 14"/>
          <p:cNvSpPr txBox="1"/>
          <p:nvPr>
            <p:custDataLst>
              <p:tags r:id="rId10"/>
            </p:custDataLst>
          </p:nvPr>
        </p:nvSpPr>
        <p:spPr>
          <a:xfrm flipH="1">
            <a:off x="166370" y="5147061"/>
            <a:ext cx="1827530" cy="1019935"/>
          </a:xfrm>
          <a:prstGeom prst="rect">
            <a:avLst/>
          </a:prstGeom>
          <a:noFill/>
        </p:spPr>
        <p:txBody>
          <a:bodyPr vert="horz"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latin typeface="+mj-ea"/>
                <a:ea typeface="+mj-ea"/>
                <a:cs typeface="微软雅黑" panose="020b0503020204020204" charset="-122"/>
              </a:rPr>
              <a:t>添加标题</a:t>
            </a:r>
            <a:endParaRPr lang="zh-CN" altLang="en-US" sz="2400" b="1">
              <a:solidFill>
                <a:schemeClr val="accent1"/>
              </a:solidFill>
              <a:effectLst/>
              <a:latin typeface="+mj-ea"/>
              <a:ea typeface="+mj-ea"/>
              <a:cs typeface="微软雅黑" panose="020b0503020204020204" charset="-122"/>
            </a:endParaRPr>
          </a:p>
        </p:txBody>
      </p:sp>
      <p:sp>
        <p:nvSpPr>
          <p:cNvPr id="1048780" name="文本框 17"/>
          <p:cNvSpPr txBox="1"/>
          <p:nvPr>
            <p:custDataLst>
              <p:tags r:id="rId11"/>
            </p:custDataLst>
          </p:nvPr>
        </p:nvSpPr>
        <p:spPr>
          <a:xfrm>
            <a:off x="114935" y="4670705"/>
            <a:ext cx="1826895" cy="492231"/>
          </a:xfrm>
          <a:prstGeom prst="rect">
            <a:avLst/>
          </a:prstGeom>
          <a:noFill/>
        </p:spPr>
        <p:txBody>
          <a:bodyPr wrap="square"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accent1"/>
                </a:solidFill>
                <a:latin typeface="+mj-ea"/>
                <a:ea typeface="+mj-ea"/>
                <a:cs typeface="微软雅黑" panose="020b0503020204020204" charset="-122"/>
              </a:rPr>
              <a:t>Part One</a:t>
            </a:r>
            <a:endParaRPr lang="en-US" altLang="zh-CN" sz="2000">
              <a:solidFill>
                <a:schemeClr val="accent1"/>
              </a:solidFill>
              <a:latin typeface="+mj-ea"/>
              <a:ea typeface="+mj-ea"/>
              <a:cs typeface="微软雅黑" panose="020b0503020204020204" charset="-122"/>
            </a:endParaRPr>
          </a:p>
        </p:txBody>
      </p:sp>
      <p:sp>
        <p:nvSpPr>
          <p:cNvPr id="1048782" name="文本框 14"/>
          <p:cNvSpPr txBox="1"/>
          <p:nvPr>
            <p:custDataLst>
              <p:tags r:id="rId12"/>
            </p:custDataLst>
          </p:nvPr>
        </p:nvSpPr>
        <p:spPr>
          <a:xfrm flipH="1">
            <a:off x="2207260" y="5147061"/>
            <a:ext cx="1827530" cy="1019935"/>
          </a:xfrm>
          <a:prstGeom prst="rect">
            <a:avLst/>
          </a:prstGeom>
          <a:noFill/>
        </p:spPr>
        <p:txBody>
          <a:bodyPr vert="horz"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latin typeface="+mj-ea"/>
                <a:ea typeface="+mj-ea"/>
                <a:cs typeface="微软雅黑" panose="020b0503020204020204" charset="-122"/>
              </a:rPr>
              <a:t>添加标题</a:t>
            </a:r>
            <a:endParaRPr lang="zh-CN" altLang="en-US" sz="2400" b="1">
              <a:solidFill>
                <a:schemeClr val="accent1"/>
              </a:solidFill>
              <a:effectLst/>
              <a:latin typeface="+mj-ea"/>
              <a:ea typeface="+mj-ea"/>
              <a:cs typeface="微软雅黑" panose="020b0503020204020204" charset="-122"/>
            </a:endParaRPr>
          </a:p>
        </p:txBody>
      </p:sp>
      <p:sp>
        <p:nvSpPr>
          <p:cNvPr id="1048784" name="文本框 17"/>
          <p:cNvSpPr txBox="1"/>
          <p:nvPr>
            <p:custDataLst>
              <p:tags r:id="rId13"/>
            </p:custDataLst>
          </p:nvPr>
        </p:nvSpPr>
        <p:spPr>
          <a:xfrm>
            <a:off x="2155825" y="4670705"/>
            <a:ext cx="1826895" cy="492231"/>
          </a:xfrm>
          <a:prstGeom prst="rect">
            <a:avLst/>
          </a:prstGeom>
          <a:noFill/>
        </p:spPr>
        <p:txBody>
          <a:bodyPr wrap="square"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accent1"/>
                </a:solidFill>
                <a:latin typeface="+mj-ea"/>
                <a:ea typeface="+mj-ea"/>
                <a:cs typeface="微软雅黑" panose="020b0503020204020204" charset="-122"/>
              </a:rPr>
              <a:t>Part Two</a:t>
            </a:r>
            <a:endParaRPr lang="en-US" altLang="zh-CN" sz="2000">
              <a:solidFill>
                <a:schemeClr val="accent1"/>
              </a:solidFill>
              <a:latin typeface="+mj-ea"/>
              <a:ea typeface="+mj-ea"/>
              <a:cs typeface="微软雅黑" panose="020b0503020204020204" charset="-122"/>
            </a:endParaRPr>
          </a:p>
        </p:txBody>
      </p:sp>
      <p:sp>
        <p:nvSpPr>
          <p:cNvPr id="1048786" name="文本框 14"/>
          <p:cNvSpPr txBox="1"/>
          <p:nvPr>
            <p:custDataLst>
              <p:tags r:id="rId14"/>
            </p:custDataLst>
          </p:nvPr>
        </p:nvSpPr>
        <p:spPr>
          <a:xfrm flipH="1">
            <a:off x="4183380" y="5147061"/>
            <a:ext cx="1827530" cy="1019935"/>
          </a:xfrm>
          <a:prstGeom prst="rect">
            <a:avLst/>
          </a:prstGeom>
          <a:noFill/>
        </p:spPr>
        <p:txBody>
          <a:bodyPr vert="horz"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latin typeface="+mj-ea"/>
                <a:ea typeface="+mj-ea"/>
                <a:cs typeface="微软雅黑" panose="020b0503020204020204" charset="-122"/>
              </a:rPr>
              <a:t>添加标题</a:t>
            </a:r>
            <a:endParaRPr lang="zh-CN" altLang="en-US" sz="2400" b="1">
              <a:solidFill>
                <a:schemeClr val="accent1"/>
              </a:solidFill>
              <a:effectLst/>
              <a:latin typeface="+mj-ea"/>
              <a:ea typeface="+mj-ea"/>
              <a:cs typeface="微软雅黑" panose="020b0503020204020204" charset="-122"/>
            </a:endParaRPr>
          </a:p>
        </p:txBody>
      </p:sp>
      <p:sp>
        <p:nvSpPr>
          <p:cNvPr id="1048788" name="文本框 17"/>
          <p:cNvSpPr txBox="1"/>
          <p:nvPr>
            <p:custDataLst>
              <p:tags r:id="rId15"/>
            </p:custDataLst>
          </p:nvPr>
        </p:nvSpPr>
        <p:spPr>
          <a:xfrm>
            <a:off x="4131945" y="4670705"/>
            <a:ext cx="1826895" cy="492231"/>
          </a:xfrm>
          <a:prstGeom prst="rect">
            <a:avLst/>
          </a:prstGeom>
          <a:noFill/>
        </p:spPr>
        <p:txBody>
          <a:bodyPr wrap="square"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accent1"/>
                </a:solidFill>
                <a:latin typeface="+mj-ea"/>
                <a:ea typeface="+mj-ea"/>
                <a:cs typeface="微软雅黑" panose="020b0503020204020204" charset="-122"/>
              </a:rPr>
              <a:t>Part Three</a:t>
            </a:r>
            <a:endParaRPr lang="en-US" altLang="zh-CN" sz="2000">
              <a:solidFill>
                <a:schemeClr val="accent1"/>
              </a:solidFill>
              <a:latin typeface="+mj-ea"/>
              <a:ea typeface="+mj-ea"/>
              <a:cs typeface="微软雅黑" panose="020b0503020204020204" charset="-122"/>
            </a:endParaRPr>
          </a:p>
        </p:txBody>
      </p:sp>
      <p:sp>
        <p:nvSpPr>
          <p:cNvPr id="1048790" name="文本框 17"/>
          <p:cNvSpPr txBox="1"/>
          <p:nvPr>
            <p:custDataLst>
              <p:tags r:id="rId16"/>
            </p:custDataLst>
          </p:nvPr>
        </p:nvSpPr>
        <p:spPr>
          <a:xfrm flipH="1">
            <a:off x="6162040" y="5147061"/>
            <a:ext cx="1827530" cy="1019935"/>
          </a:xfrm>
          <a:prstGeom prst="rect">
            <a:avLst/>
          </a:prstGeom>
          <a:noFill/>
        </p:spPr>
        <p:txBody>
          <a:bodyPr vert="horz"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latin typeface="+mj-ea"/>
                <a:ea typeface="+mj-ea"/>
                <a:cs typeface="微软雅黑" panose="020b0503020204020204" charset="-122"/>
              </a:rPr>
              <a:t>添加标题</a:t>
            </a:r>
            <a:endParaRPr lang="zh-CN" altLang="en-US" sz="2400" b="1">
              <a:solidFill>
                <a:schemeClr val="accent1"/>
              </a:solidFill>
              <a:effectLst/>
              <a:latin typeface="+mj-ea"/>
              <a:ea typeface="+mj-ea"/>
              <a:cs typeface="微软雅黑" panose="020b0503020204020204" charset="-122"/>
            </a:endParaRPr>
          </a:p>
        </p:txBody>
      </p:sp>
      <p:sp>
        <p:nvSpPr>
          <p:cNvPr id="1048792" name="文本框 17"/>
          <p:cNvSpPr txBox="1"/>
          <p:nvPr>
            <p:custDataLst>
              <p:tags r:id="rId17"/>
            </p:custDataLst>
          </p:nvPr>
        </p:nvSpPr>
        <p:spPr>
          <a:xfrm>
            <a:off x="6110605" y="4670705"/>
            <a:ext cx="1826895" cy="492231"/>
          </a:xfrm>
          <a:prstGeom prst="rect">
            <a:avLst/>
          </a:prstGeom>
          <a:noFill/>
        </p:spPr>
        <p:txBody>
          <a:bodyPr wrap="square"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accent1"/>
                </a:solidFill>
                <a:latin typeface="+mj-ea"/>
                <a:ea typeface="+mj-ea"/>
                <a:cs typeface="微软雅黑" panose="020b0503020204020204" charset="-122"/>
              </a:rPr>
              <a:t>Part Four</a:t>
            </a:r>
            <a:endParaRPr lang="en-US" altLang="zh-CN" sz="2000">
              <a:solidFill>
                <a:schemeClr val="accent1"/>
              </a:solidFill>
              <a:latin typeface="+mj-ea"/>
              <a:ea typeface="+mj-ea"/>
              <a:cs typeface="微软雅黑" panose="020b0503020204020204" charset="-122"/>
            </a:endParaRPr>
          </a:p>
        </p:txBody>
      </p:sp>
      <p:sp>
        <p:nvSpPr>
          <p:cNvPr id="1048794" name="文本框 29"/>
          <p:cNvSpPr txBox="1"/>
          <p:nvPr>
            <p:custDataLst>
              <p:tags r:id="rId18"/>
            </p:custDataLst>
          </p:nvPr>
        </p:nvSpPr>
        <p:spPr>
          <a:xfrm flipH="1">
            <a:off x="8176895" y="5147061"/>
            <a:ext cx="1827530" cy="1019935"/>
          </a:xfrm>
          <a:prstGeom prst="rect">
            <a:avLst/>
          </a:prstGeom>
          <a:noFill/>
        </p:spPr>
        <p:txBody>
          <a:bodyPr vert="horz"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latin typeface="+mj-ea"/>
                <a:ea typeface="+mj-ea"/>
                <a:cs typeface="微软雅黑" panose="020b0503020204020204" charset="-122"/>
              </a:rPr>
              <a:t>添加标题</a:t>
            </a:r>
            <a:endParaRPr lang="zh-CN" altLang="en-US" sz="2400" b="1">
              <a:solidFill>
                <a:schemeClr val="accent1"/>
              </a:solidFill>
              <a:effectLst/>
              <a:latin typeface="+mj-ea"/>
              <a:ea typeface="+mj-ea"/>
              <a:cs typeface="微软雅黑" panose="020b0503020204020204" charset="-122"/>
            </a:endParaRPr>
          </a:p>
        </p:txBody>
      </p:sp>
      <p:sp>
        <p:nvSpPr>
          <p:cNvPr id="1048796" name="文本框 17"/>
          <p:cNvSpPr txBox="1"/>
          <p:nvPr>
            <p:custDataLst>
              <p:tags r:id="rId19"/>
            </p:custDataLst>
          </p:nvPr>
        </p:nvSpPr>
        <p:spPr>
          <a:xfrm>
            <a:off x="8125460" y="4670705"/>
            <a:ext cx="1826895" cy="492231"/>
          </a:xfrm>
          <a:prstGeom prst="rect">
            <a:avLst/>
          </a:prstGeom>
          <a:noFill/>
        </p:spPr>
        <p:txBody>
          <a:bodyPr wrap="square"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accent1"/>
                </a:solidFill>
                <a:latin typeface="+mj-ea"/>
                <a:ea typeface="+mj-ea"/>
                <a:cs typeface="微软雅黑" panose="020b0503020204020204" charset="-122"/>
              </a:rPr>
              <a:t>Part Five</a:t>
            </a:r>
            <a:endParaRPr lang="en-US" altLang="zh-CN" sz="2000">
              <a:solidFill>
                <a:schemeClr val="accent1"/>
              </a:solidFill>
              <a:latin typeface="+mj-ea"/>
              <a:ea typeface="+mj-ea"/>
              <a:cs typeface="微软雅黑" panose="020b0503020204020204" charset="-122"/>
            </a:endParaRPr>
          </a:p>
        </p:txBody>
      </p:sp>
      <p:sp>
        <p:nvSpPr>
          <p:cNvPr id="1048798" name="文本框 31"/>
          <p:cNvSpPr txBox="1"/>
          <p:nvPr>
            <p:custDataLst>
              <p:tags r:id="rId20"/>
            </p:custDataLst>
          </p:nvPr>
        </p:nvSpPr>
        <p:spPr>
          <a:xfrm flipH="1">
            <a:off x="10163810" y="5147061"/>
            <a:ext cx="1827530" cy="1019935"/>
          </a:xfrm>
          <a:prstGeom prst="rect">
            <a:avLst/>
          </a:prstGeom>
          <a:noFill/>
        </p:spPr>
        <p:txBody>
          <a:bodyPr vert="horz"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latin typeface="+mj-ea"/>
                <a:ea typeface="+mj-ea"/>
                <a:cs typeface="微软雅黑" panose="020b0503020204020204" charset="-122"/>
              </a:rPr>
              <a:t>添加标题</a:t>
            </a:r>
            <a:endParaRPr lang="zh-CN" altLang="en-US" sz="2400" b="1">
              <a:solidFill>
                <a:schemeClr val="accent1"/>
              </a:solidFill>
              <a:effectLst/>
              <a:latin typeface="+mj-ea"/>
              <a:ea typeface="+mj-ea"/>
              <a:cs typeface="微软雅黑" panose="020b0503020204020204" charset="-122"/>
            </a:endParaRPr>
          </a:p>
        </p:txBody>
      </p:sp>
      <p:sp>
        <p:nvSpPr>
          <p:cNvPr id="1048800" name="文本框 17"/>
          <p:cNvSpPr txBox="1"/>
          <p:nvPr>
            <p:custDataLst>
              <p:tags r:id="rId21"/>
            </p:custDataLst>
          </p:nvPr>
        </p:nvSpPr>
        <p:spPr>
          <a:xfrm>
            <a:off x="10135870" y="4670705"/>
            <a:ext cx="1826895" cy="492231"/>
          </a:xfrm>
          <a:prstGeom prst="rect">
            <a:avLst/>
          </a:prstGeom>
          <a:noFill/>
        </p:spPr>
        <p:txBody>
          <a:bodyPr wrap="square"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accent1"/>
                </a:solidFill>
                <a:latin typeface="+mj-ea"/>
                <a:ea typeface="+mj-ea"/>
                <a:cs typeface="微软雅黑" panose="020b0503020204020204" charset="-122"/>
              </a:rPr>
              <a:t>Part Six</a:t>
            </a:r>
            <a:endParaRPr lang="en-US" altLang="zh-CN" sz="2000">
              <a:solidFill>
                <a:schemeClr val="accent1"/>
              </a:solidFill>
              <a:latin typeface="+mj-ea"/>
              <a:ea typeface="+mj-ea"/>
              <a:cs typeface="微软雅黑" panose="020b0503020204020204" charset="-122"/>
            </a:endParaRPr>
          </a:p>
        </p:txBody>
      </p: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22" name="标题"/>
          <p:cNvSpPr>
            <a:spLocks noGrp="1"/>
          </p:cNvSpPr>
          <p:nvPr>
            <p:ph type="title"/>
            <p:custDataLst>
              <p:tags r:id="rId2"/>
            </p:custDataLst>
          </p:nvPr>
        </p:nvSpPr>
        <p:spPr>
          <a:xfrm>
            <a:off x="1526400" y="3381109"/>
            <a:ext cx="9144000" cy="1152000"/>
          </a:xfrm>
        </p:spPr>
        <p:txBody>
          <a:bodyPr/>
          <a:lstStyle/>
          <a:p>
            <a:r>
              <a:rPr lang="zh-CN" altLang="en-US"/>
              <a:t>添加章节标题</a:t>
            </a:r>
            <a:endParaRPr lang="zh-CN" altLang="en-US"/>
          </a:p>
        </p:txBody>
      </p:sp>
      <p:sp>
        <p:nvSpPr>
          <p:cNvPr id="1048824" name="节编号"/>
          <p:cNvSpPr>
            <a:spLocks noGrp="1"/>
          </p:cNvSpPr>
          <p:nvPr>
            <p:ph type="body" sz="quarter" idx="13"/>
            <p:custDataLst>
              <p:tags r:id="rId3"/>
            </p:custDataLst>
          </p:nvPr>
        </p:nvSpPr>
        <p:spPr>
          <a:xfrm>
            <a:off x="1524000" y="2189693"/>
            <a:ext cx="9144000" cy="1148675"/>
          </a:xfrm>
        </p:spPr>
        <p:txBody>
          <a:bodyPr/>
          <a:lstStyle/>
          <a:p>
            <a:r>
              <a:rPr lang="en-US" altLang="zh-CN"/>
              <a:t>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50" name="标题"/>
          <p:cNvSpPr>
            <a:spLocks noGrp="1"/>
          </p:cNvSpPr>
          <p:nvPr>
            <p:ph type="title"/>
            <p:custDataLst>
              <p:tags r:id="rId2"/>
            </p:custDataLst>
          </p:nvPr>
        </p:nvSpPr>
        <p:spPr>
          <a:xfrm>
            <a:off x="1526400" y="3381109"/>
            <a:ext cx="9144000" cy="1152000"/>
          </a:xfrm>
        </p:spPr>
        <p:txBody>
          <a:bodyPr/>
          <a:lstStyle/>
          <a:p>
            <a:r>
              <a:rPr lang="zh-CN" altLang="en-US"/>
              <a:t>群文阅读教学的概念和重要性</a:t>
            </a:r>
            <a:endParaRPr lang="zh-CN" altLang="en-US"/>
          </a:p>
        </p:txBody>
      </p:sp>
      <p:sp>
        <p:nvSpPr>
          <p:cNvPr id="1048852" name="节编号"/>
          <p:cNvSpPr>
            <a:spLocks noGrp="1"/>
          </p:cNvSpPr>
          <p:nvPr>
            <p:ph type="body" sz="quarter" idx="13"/>
            <p:custDataLst>
              <p:tags r:id="rId3"/>
            </p:custDataLst>
          </p:nvPr>
        </p:nvSpPr>
        <p:spPr>
          <a:xfrm>
            <a:off x="1524000" y="2189693"/>
            <a:ext cx="9144000" cy="1148675"/>
          </a:xfrm>
        </p:spPr>
        <p:txBody>
          <a:bodyPr/>
          <a:lstStyle/>
          <a:p>
            <a:r>
              <a:rPr lang="en-US" altLang="zh-CN"/>
              <a:t>02</a:t>
            </a:r>
            <a:endParaRPr lang="en-US" altLang="zh-CN"/>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878" name="标题 1"/>
          <p:cNvSpPr>
            <a:spLocks noGrp="1"/>
          </p:cNvSpPr>
          <p:nvPr>
            <p:ph type="title"/>
          </p:nvPr>
        </p:nvSpPr>
        <p:spPr/>
        <p:txBody>
          <a:bodyPr/>
          <a:lstStyle/>
          <a:p>
            <a:r>
              <a:rPr lang="zh-CN" altLang="en-US"/>
              <a:t>群文阅读教学的定义</a:t>
            </a:r>
            <a:endParaRPr lang="zh-CN" altLang="en-US"/>
          </a:p>
        </p:txBody>
      </p:sp>
      <p:sp>
        <p:nvSpPr>
          <p:cNvPr id="1048880" name="五边形 16"/>
          <p:cNvSpPr/>
          <p:nvPr>
            <p:custDataLst>
              <p:tags r:id="rId2"/>
            </p:custDataLst>
          </p:nvPr>
        </p:nvSpPr>
        <p:spPr>
          <a:xfrm rot="16200000" flipH="1">
            <a:off x="7367209" y="1751001"/>
            <a:ext cx="766742" cy="2231056"/>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82" name="五边形 17"/>
          <p:cNvSpPr/>
          <p:nvPr>
            <p:custDataLst>
              <p:tags r:id="rId3"/>
            </p:custDataLst>
          </p:nvPr>
        </p:nvSpPr>
        <p:spPr>
          <a:xfrm rot="16200000" flipH="1">
            <a:off x="7386160" y="4236447"/>
            <a:ext cx="728895" cy="2002012"/>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84" name="任意多边形 18"/>
          <p:cNvSpPr/>
          <p:nvPr>
            <p:custDataLst>
              <p:tags r:id="rId4"/>
            </p:custDataLst>
          </p:nvPr>
        </p:nvSpPr>
        <p:spPr>
          <a:xfrm>
            <a:off x="6749294" y="2480325"/>
            <a:ext cx="2002012" cy="3021290"/>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86" name="任意多边形 19"/>
          <p:cNvSpPr/>
          <p:nvPr>
            <p:custDataLst>
              <p:tags r:id="rId5"/>
            </p:custDataLst>
          </p:nvPr>
        </p:nvSpPr>
        <p:spPr>
          <a:xfrm flipV="1">
            <a:off x="6635014" y="1907203"/>
            <a:ext cx="2231056" cy="10721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88" name="五边形 2"/>
          <p:cNvSpPr/>
          <p:nvPr>
            <p:custDataLst>
              <p:tags r:id="rId6"/>
            </p:custDataLst>
          </p:nvPr>
        </p:nvSpPr>
        <p:spPr>
          <a:xfrm rot="16200000" flipH="1">
            <a:off x="2255621" y="1751575"/>
            <a:ext cx="766742" cy="222975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90" name="五边形 3"/>
          <p:cNvSpPr/>
          <p:nvPr>
            <p:custDataLst>
              <p:tags r:id="rId7"/>
            </p:custDataLst>
          </p:nvPr>
        </p:nvSpPr>
        <p:spPr>
          <a:xfrm rot="16200000" flipH="1">
            <a:off x="2275721" y="4236447"/>
            <a:ext cx="728895" cy="2002012"/>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92" name="任意多边形 4"/>
          <p:cNvSpPr/>
          <p:nvPr>
            <p:custDataLst>
              <p:tags r:id="rId8"/>
            </p:custDataLst>
          </p:nvPr>
        </p:nvSpPr>
        <p:spPr>
          <a:xfrm>
            <a:off x="1638854" y="2480325"/>
            <a:ext cx="2002012" cy="3021290"/>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94" name="任意多边形 5"/>
          <p:cNvSpPr/>
          <p:nvPr>
            <p:custDataLst>
              <p:tags r:id="rId9"/>
            </p:custDataLst>
          </p:nvPr>
        </p:nvSpPr>
        <p:spPr>
          <a:xfrm flipV="1">
            <a:off x="1524000" y="1907203"/>
            <a:ext cx="2229751" cy="10721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9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1638854" y="3116044"/>
            <a:ext cx="2002012" cy="1803783"/>
          </a:xfrm>
          <a:prstGeom prst="rect">
            <a:avLst/>
          </a:prstGeom>
          <a:noFill/>
          <a:ln>
            <a:noFill/>
          </a:ln>
        </p:spPr>
        <p:txBody>
          <a:bodyPr wrap="square">
            <a:normAutofit fontScale="75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群文阅读教学是一种通过阅读多篇相关联的文章来提高学生的阅读能力和思维能力的教学方法。</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889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749294" y="3116044"/>
            <a:ext cx="2002012" cy="1803783"/>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1400" err="1">
                <a:solidFill>
                  <a:schemeClr val="tx1">
                    <a:lumMod val="75000"/>
                    <a:lumOff val="25000"/>
                  </a:schemeClr>
                </a:solidFill>
                <a:latin typeface="+mn-ea"/>
                <a:ea typeface="+mn-ea"/>
                <a:cs typeface="+mn-ea"/>
                <a:sym typeface="+mn-lt"/>
              </a:rPr>
              <a:t>群文阅读教学可以帮助学生拓展知识面，加深对某一主题的理解，提高学生的综合素质。</a:t>
            </a:r>
            <a:endParaRPr sz="1400" err="1">
              <a:solidFill>
                <a:schemeClr val="tx1">
                  <a:lumMod val="75000"/>
                  <a:lumOff val="25000"/>
                </a:schemeClr>
              </a:solidFill>
              <a:latin typeface="+mn-ea"/>
              <a:ea typeface="+mn-ea"/>
              <a:cs typeface="+mn-ea"/>
              <a:sym typeface="+mn-lt"/>
            </a:endParaRPr>
          </a:p>
        </p:txBody>
      </p:sp>
      <p:sp>
        <p:nvSpPr>
          <p:cNvPr id="1048900" name="五边形 9"/>
          <p:cNvSpPr/>
          <p:nvPr>
            <p:custDataLst>
              <p:tags r:id="rId12"/>
            </p:custDataLst>
          </p:nvPr>
        </p:nvSpPr>
        <p:spPr>
          <a:xfrm rot="16200000" flipH="1">
            <a:off x="4877169" y="1763061"/>
            <a:ext cx="766742" cy="222975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02" name="五边形 10"/>
          <p:cNvSpPr/>
          <p:nvPr>
            <p:custDataLst>
              <p:tags r:id="rId13"/>
            </p:custDataLst>
          </p:nvPr>
        </p:nvSpPr>
        <p:spPr>
          <a:xfrm rot="16200000" flipH="1">
            <a:off x="4896695" y="4247932"/>
            <a:ext cx="728895" cy="2002012"/>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04" name="任意多边形 11"/>
          <p:cNvSpPr/>
          <p:nvPr>
            <p:custDataLst>
              <p:tags r:id="rId14"/>
            </p:custDataLst>
          </p:nvPr>
        </p:nvSpPr>
        <p:spPr>
          <a:xfrm>
            <a:off x="4259828" y="2491237"/>
            <a:ext cx="2002012" cy="3021290"/>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8906" name="任意多边形 12"/>
          <p:cNvSpPr/>
          <p:nvPr>
            <p:custDataLst>
              <p:tags r:id="rId15"/>
            </p:custDataLst>
          </p:nvPr>
        </p:nvSpPr>
        <p:spPr>
          <a:xfrm flipV="1">
            <a:off x="4145548" y="1919262"/>
            <a:ext cx="2229751" cy="10721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08" name="五边形 23"/>
          <p:cNvSpPr/>
          <p:nvPr>
            <p:custDataLst>
              <p:tags r:id="rId16"/>
            </p:custDataLst>
          </p:nvPr>
        </p:nvSpPr>
        <p:spPr>
          <a:xfrm rot="16200000" flipH="1">
            <a:off x="9856101" y="1785457"/>
            <a:ext cx="766742" cy="222975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10" name="五边形 24"/>
          <p:cNvSpPr/>
          <p:nvPr>
            <p:custDataLst>
              <p:tags r:id="rId17"/>
            </p:custDataLst>
          </p:nvPr>
        </p:nvSpPr>
        <p:spPr>
          <a:xfrm rot="16200000" flipH="1">
            <a:off x="9875626" y="4269180"/>
            <a:ext cx="728895" cy="2003317"/>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12" name="任意多边形 25"/>
          <p:cNvSpPr/>
          <p:nvPr>
            <p:custDataLst>
              <p:tags r:id="rId18"/>
            </p:custDataLst>
          </p:nvPr>
        </p:nvSpPr>
        <p:spPr>
          <a:xfrm>
            <a:off x="9238185" y="2513633"/>
            <a:ext cx="2003317" cy="3021290"/>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14" name="任意多边形 26"/>
          <p:cNvSpPr/>
          <p:nvPr>
            <p:custDataLst>
              <p:tags r:id="rId19"/>
            </p:custDataLst>
          </p:nvPr>
        </p:nvSpPr>
        <p:spPr>
          <a:xfrm flipV="1">
            <a:off x="9124479" y="1941659"/>
            <a:ext cx="2229751" cy="10721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1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38759" y="3149351"/>
            <a:ext cx="2002012" cy="1803783"/>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1400" err="1">
                <a:solidFill>
                  <a:schemeClr val="tx1">
                    <a:lumMod val="75000"/>
                    <a:lumOff val="25000"/>
                  </a:schemeClr>
                </a:solidFill>
                <a:latin typeface="+mn-ea"/>
                <a:ea typeface="+mn-ea"/>
                <a:cs typeface="+mn-ea"/>
                <a:sym typeface="+mn-lt"/>
              </a:rPr>
              <a:t>群文阅读教学在语文教学中具有重要意义，能够为学生的未来发展打下坚实的基础。</a:t>
            </a:r>
            <a:endParaRPr sz="1400" err="1">
              <a:solidFill>
                <a:schemeClr val="tx1">
                  <a:lumMod val="75000"/>
                  <a:lumOff val="25000"/>
                </a:schemeClr>
              </a:solidFill>
              <a:latin typeface="+mn-ea"/>
              <a:ea typeface="+mn-ea"/>
              <a:cs typeface="+mn-ea"/>
              <a:sym typeface="+mn-lt"/>
            </a:endParaRPr>
          </a:p>
        </p:txBody>
      </p:sp>
      <p:sp>
        <p:nvSpPr>
          <p:cNvPr id="104891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4259828" y="3126955"/>
            <a:ext cx="2002012" cy="1803783"/>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1400">
                <a:solidFill>
                  <a:schemeClr val="tx1">
                    <a:lumMod val="75000"/>
                    <a:lumOff val="25000"/>
                  </a:schemeClr>
                </a:solidFill>
                <a:latin typeface="+mn-ea"/>
                <a:ea typeface="+mn-ea"/>
                <a:cs typeface="+mn-ea"/>
                <a:sym typeface="+mn-lt"/>
              </a:rPr>
              <a:t>群文阅读教学注重培养学生的阅读兴趣和阅读习惯，提高学生的阅读速度和阅读理解能力。</a:t>
            </a:r>
            <a:endParaRPr lang="zh-CN" altLang="en-US" sz="14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52" name="标题 1"/>
          <p:cNvSpPr>
            <a:spLocks noGrp="1"/>
          </p:cNvSpPr>
          <p:nvPr>
            <p:ph type="title"/>
          </p:nvPr>
        </p:nvSpPr>
        <p:spPr/>
        <p:txBody>
          <a:bodyPr/>
          <a:lstStyle/>
          <a:p>
            <a:r>
              <a:rPr lang="zh-CN" altLang="en-US"/>
              <a:t>群文阅读教学的重要性</a:t>
            </a:r>
            <a:endParaRPr lang="zh-CN" altLang="en-US"/>
          </a:p>
        </p:txBody>
      </p:sp>
      <p:sp>
        <p:nvSpPr>
          <p:cNvPr id="1048954" name="五边形 16"/>
          <p:cNvSpPr/>
          <p:nvPr>
            <p:custDataLst>
              <p:tags r:id="rId2"/>
            </p:custDataLst>
          </p:nvPr>
        </p:nvSpPr>
        <p:spPr>
          <a:xfrm rot="16200000" flipH="1">
            <a:off x="7367209" y="1751001"/>
            <a:ext cx="766742" cy="2231056"/>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56" name="五边形 17"/>
          <p:cNvSpPr/>
          <p:nvPr>
            <p:custDataLst>
              <p:tags r:id="rId3"/>
            </p:custDataLst>
          </p:nvPr>
        </p:nvSpPr>
        <p:spPr>
          <a:xfrm rot="16200000" flipH="1">
            <a:off x="7386160" y="4236447"/>
            <a:ext cx="728895" cy="2002012"/>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58" name="任意多边形 18"/>
          <p:cNvSpPr/>
          <p:nvPr>
            <p:custDataLst>
              <p:tags r:id="rId4"/>
            </p:custDataLst>
          </p:nvPr>
        </p:nvSpPr>
        <p:spPr>
          <a:xfrm>
            <a:off x="6749294" y="2480325"/>
            <a:ext cx="2002012" cy="3021290"/>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60" name="任意多边形 19"/>
          <p:cNvSpPr/>
          <p:nvPr>
            <p:custDataLst>
              <p:tags r:id="rId5"/>
            </p:custDataLst>
          </p:nvPr>
        </p:nvSpPr>
        <p:spPr>
          <a:xfrm flipV="1">
            <a:off x="6635014" y="1907203"/>
            <a:ext cx="2231056" cy="10721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62" name="五边形 2"/>
          <p:cNvSpPr/>
          <p:nvPr>
            <p:custDataLst>
              <p:tags r:id="rId6"/>
            </p:custDataLst>
          </p:nvPr>
        </p:nvSpPr>
        <p:spPr>
          <a:xfrm rot="16200000" flipH="1">
            <a:off x="2255621" y="1751575"/>
            <a:ext cx="766742" cy="222975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64" name="五边形 3"/>
          <p:cNvSpPr/>
          <p:nvPr>
            <p:custDataLst>
              <p:tags r:id="rId7"/>
            </p:custDataLst>
          </p:nvPr>
        </p:nvSpPr>
        <p:spPr>
          <a:xfrm rot="16200000" flipH="1">
            <a:off x="2275721" y="4236447"/>
            <a:ext cx="728895" cy="2002012"/>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66" name="任意多边形 4"/>
          <p:cNvSpPr/>
          <p:nvPr>
            <p:custDataLst>
              <p:tags r:id="rId8"/>
            </p:custDataLst>
          </p:nvPr>
        </p:nvSpPr>
        <p:spPr>
          <a:xfrm>
            <a:off x="1638854" y="2480325"/>
            <a:ext cx="2002012" cy="3021290"/>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68" name="任意多边形 5"/>
          <p:cNvSpPr/>
          <p:nvPr>
            <p:custDataLst>
              <p:tags r:id="rId9"/>
            </p:custDataLst>
          </p:nvPr>
        </p:nvSpPr>
        <p:spPr>
          <a:xfrm flipV="1">
            <a:off x="1524000" y="1907203"/>
            <a:ext cx="2229751" cy="10721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7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1638854" y="3116044"/>
            <a:ext cx="2002012" cy="1803783"/>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提高学生阅读能力和思维能力</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897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749294" y="3116044"/>
            <a:ext cx="2002012" cy="1803783"/>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培养学生阅读兴趣和习惯</a:t>
            </a:r>
            <a:endParaRPr sz="2000" err="1">
              <a:solidFill>
                <a:schemeClr val="tx1">
                  <a:lumMod val="75000"/>
                  <a:lumOff val="25000"/>
                </a:schemeClr>
              </a:solidFill>
              <a:latin typeface="+mn-ea"/>
              <a:ea typeface="+mn-ea"/>
              <a:cs typeface="+mn-ea"/>
              <a:sym typeface="+mn-lt"/>
            </a:endParaRPr>
          </a:p>
        </p:txBody>
      </p:sp>
      <p:sp>
        <p:nvSpPr>
          <p:cNvPr id="1048974" name="五边形 9"/>
          <p:cNvSpPr/>
          <p:nvPr>
            <p:custDataLst>
              <p:tags r:id="rId12"/>
            </p:custDataLst>
          </p:nvPr>
        </p:nvSpPr>
        <p:spPr>
          <a:xfrm rot="16200000" flipH="1">
            <a:off x="4877169" y="1763061"/>
            <a:ext cx="766742" cy="222975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76" name="五边形 10"/>
          <p:cNvSpPr/>
          <p:nvPr>
            <p:custDataLst>
              <p:tags r:id="rId13"/>
            </p:custDataLst>
          </p:nvPr>
        </p:nvSpPr>
        <p:spPr>
          <a:xfrm rot="16200000" flipH="1">
            <a:off x="4896695" y="4247932"/>
            <a:ext cx="728895" cy="2002012"/>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78" name="任意多边形 11"/>
          <p:cNvSpPr/>
          <p:nvPr>
            <p:custDataLst>
              <p:tags r:id="rId14"/>
            </p:custDataLst>
          </p:nvPr>
        </p:nvSpPr>
        <p:spPr>
          <a:xfrm>
            <a:off x="4259828" y="2491237"/>
            <a:ext cx="2002012" cy="3021290"/>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8980" name="任意多边形 12"/>
          <p:cNvSpPr/>
          <p:nvPr>
            <p:custDataLst>
              <p:tags r:id="rId15"/>
            </p:custDataLst>
          </p:nvPr>
        </p:nvSpPr>
        <p:spPr>
          <a:xfrm flipV="1">
            <a:off x="4145548" y="1919262"/>
            <a:ext cx="2229751" cy="10721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82" name="五边形 23"/>
          <p:cNvSpPr/>
          <p:nvPr>
            <p:custDataLst>
              <p:tags r:id="rId16"/>
            </p:custDataLst>
          </p:nvPr>
        </p:nvSpPr>
        <p:spPr>
          <a:xfrm rot="16200000" flipH="1">
            <a:off x="9856101" y="1785457"/>
            <a:ext cx="766742" cy="222975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84" name="五边形 24"/>
          <p:cNvSpPr/>
          <p:nvPr>
            <p:custDataLst>
              <p:tags r:id="rId17"/>
            </p:custDataLst>
          </p:nvPr>
        </p:nvSpPr>
        <p:spPr>
          <a:xfrm rot="16200000" flipH="1">
            <a:off x="9875626" y="4269180"/>
            <a:ext cx="728895" cy="2003317"/>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86" name="任意多边形 25"/>
          <p:cNvSpPr/>
          <p:nvPr>
            <p:custDataLst>
              <p:tags r:id="rId18"/>
            </p:custDataLst>
          </p:nvPr>
        </p:nvSpPr>
        <p:spPr>
          <a:xfrm>
            <a:off x="9238185" y="2513633"/>
            <a:ext cx="2003317" cy="3021290"/>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88" name="任意多边形 26"/>
          <p:cNvSpPr/>
          <p:nvPr>
            <p:custDataLst>
              <p:tags r:id="rId19"/>
            </p:custDataLst>
          </p:nvPr>
        </p:nvSpPr>
        <p:spPr>
          <a:xfrm flipV="1">
            <a:off x="9124479" y="1941659"/>
            <a:ext cx="2229751" cy="10721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9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38759" y="3149351"/>
            <a:ext cx="2002012" cy="1803783"/>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促进学生综合素质的发展</a:t>
            </a:r>
            <a:endParaRPr sz="2000" err="1">
              <a:solidFill>
                <a:schemeClr val="tx1">
                  <a:lumMod val="75000"/>
                  <a:lumOff val="25000"/>
                </a:schemeClr>
              </a:solidFill>
              <a:latin typeface="+mn-ea"/>
              <a:ea typeface="+mn-ea"/>
              <a:cs typeface="+mn-ea"/>
              <a:sym typeface="+mn-lt"/>
            </a:endParaRPr>
          </a:p>
        </p:txBody>
      </p:sp>
      <p:sp>
        <p:nvSpPr>
          <p:cNvPr id="104899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4259828" y="3126955"/>
            <a:ext cx="2002012" cy="1803783"/>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拓宽学生知识面和视野</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https://d.book118.com/738101051064006037</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1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72"/>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52.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5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5"/>
  <p:tag name="KSO_WM_TEMPLATE_MASTER_TYPE" val="0"/>
  <p:tag name="KSO_WM_TEMPLATE_SUBCATEGORY" val="29"/>
  <p:tag name="KSO_WM_TEMPLATE_THUMBS_INDEX" val="1、9"/>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1*a*1"/>
  <p:tag name="KSO_WM_UNIT_INDEX" val="1"/>
  <p:tag name="KSO_WM_UNIT_ISCONTENTSTITLE" val="0"/>
  <p:tag name="KSO_WM_UNIT_ISNUMDGMTITLE" val="0"/>
  <p:tag name="KSO_WM_UNIT_LAYERLEVEL" val="1"/>
  <p:tag name="KSO_WM_UNIT_NOCLEAR" val="0"/>
  <p:tag name="KSO_WM_UNIT_PRESET_TEXT" val="此处编辑 添加文档标题"/>
  <p:tag name="KSO_WM_UNIT_TYPE" val="a"/>
  <p:tag name="KSO_WM_UNIT_VALUE" val="30"/>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59.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1*f*1"/>
  <p:tag name="KSO_WM_UNIT_INDEX" val="1"/>
  <p:tag name="KSO_WM_UNIT_LAYERLEVEL" val="1"/>
  <p:tag name="KSO_WM_UNIT_NOCLEAR" val="0"/>
  <p:tag name="KSO_WM_UNIT_PRESET_TEXT" val="汇报人：WPS"/>
  <p:tag name="KSO_WM_UNIT_SUBTYPE" val="b"/>
  <p:tag name="KSO_WM_UNIT_TYPE" val="f"/>
  <p:tag name="KSO_WM_UNIT_VALUE" val="11"/>
</p:tagLst>
</file>

<file path=ppt/tags/tag60.xml><?xml version="1.0" encoding="utf-8"?>
<p:tagLst xmlns:p="http://schemas.openxmlformats.org/presentationml/2006/main">
  <p:tag name="KSO_WM_BEAUTIFY_FLAG" val="#wm#"/>
  <p:tag name="KSO_WM_SLIDE_ID" val="custom20230995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995"/>
  <p:tag name="KSO_WM_TEMPLATE_MASTER_TYPE" val="0"/>
  <p:tag name="KSO_WM_TEMPLATE_SUBCATEGORY" val="29"/>
  <p:tag name="KSO_WM_TEMPLATE_THUMBS_INDEX" val="1、9"/>
</p:tagLst>
</file>

<file path=ppt/tags/tag6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6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6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i*1_4_2"/>
  <p:tag name="KSO_WM_UNIT_INDEX" val="1_4_2"/>
  <p:tag name="KSO_WM_UNIT_LAYERLEVEL" val="1_1_1"/>
  <p:tag name="KSO_WM_UNIT_TYPE" val="l_h_i"/>
</p:tagLst>
</file>

<file path=ppt/tags/tag6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i*1_1_2"/>
  <p:tag name="KSO_WM_UNIT_INDEX" val="1_1_2"/>
  <p:tag name="KSO_WM_UNIT_LAYERLEVEL" val="1_1_1"/>
  <p:tag name="KSO_WM_UNIT_TYPE" val="l_h_i"/>
</p:tagLst>
</file>

<file path=ppt/tags/tag6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i*1_2_2"/>
  <p:tag name="KSO_WM_UNIT_INDEX" val="1_2_2"/>
  <p:tag name="KSO_WM_UNIT_LAYERLEVEL" val="1_1_1"/>
  <p:tag name="KSO_WM_UNIT_TYPE" val="l_h_i"/>
</p:tagLst>
</file>

<file path=ppt/tags/tag6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i*1_3_2"/>
  <p:tag name="KSO_WM_UNIT_INDEX" val="1_3_2"/>
  <p:tag name="KSO_WM_UNIT_LAYERLEVEL" val="1_1_1"/>
  <p:tag name="KSO_WM_UNIT_TYPE" val="l_h_i"/>
</p:tagLst>
</file>

<file path=ppt/tags/tag6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i*1_5_2"/>
  <p:tag name="KSO_WM_UNIT_INDEX" val="1_5_2"/>
  <p:tag name="KSO_WM_UNIT_LAYERLEVEL" val="1_1_1"/>
  <p:tag name="KSO_WM_UNIT_TYPE" val="l_h_i"/>
</p:tagLst>
</file>

<file path=ppt/tags/tag6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i*1_6_2"/>
  <p:tag name="KSO_WM_UNIT_INDEX" val="1_6_2"/>
  <p:tag name="KSO_WM_UNIT_LAYERLEVEL" val="1_1_1"/>
  <p:tag name="KSO_WM_UNIT_TYPE" val="l_h_i"/>
</p:tagLst>
</file>

<file path=ppt/tags/tag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a*1_1_2"/>
  <p:tag name="KSO_WM_UNIT_INDEX" val="1_1_2"/>
  <p:tag name="KSO_WM_UNIT_ISCONTENTSTITLE" val="0"/>
  <p:tag name="KSO_WM_UNIT_ISNUMDGMTITLE" val="0"/>
  <p:tag name="KSO_WM_UNIT_LAYERLEVEL" val="1_1_1"/>
  <p:tag name="KSO_WM_UNIT_NOCLEAR" val="0"/>
  <p:tag name="KSO_WM_UNIT_PRESET_TEXT" val="添加标题"/>
  <p:tag name="KSO_WM_UNIT_TYPE" val="l_h_a"/>
</p:tagLst>
</file>

<file path=ppt/tags/tag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i*1_1_1"/>
  <p:tag name="KSO_WM_UNIT_INDEX" val="1_1_1"/>
  <p:tag name="KSO_WM_UNIT_LAYERLEVEL" val="1_1_1"/>
  <p:tag name="KSO_WM_UNIT_SUBTYPE" val="d"/>
  <p:tag name="KSO_WM_UNIT_TYPE" val="l_h_i"/>
</p:tagLst>
</file>

<file path=ppt/tags/tag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a*1_2_2"/>
  <p:tag name="KSO_WM_UNIT_INDEX" val="1_2_2"/>
  <p:tag name="KSO_WM_UNIT_ISCONTENTSTITLE" val="0"/>
  <p:tag name="KSO_WM_UNIT_ISNUMDGMTITLE" val="0"/>
  <p:tag name="KSO_WM_UNIT_LAYERLEVEL" val="1_1_1"/>
  <p:tag name="KSO_WM_UNIT_NOCLEAR" val="0"/>
  <p:tag name="KSO_WM_UNIT_PRESET_TEXT" val="添加标题"/>
  <p:tag name="KSO_WM_UNIT_TYPE" val="l_h_a"/>
</p:tagLst>
</file>

<file path=ppt/tags/tag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i*1_2_1"/>
  <p:tag name="KSO_WM_UNIT_INDEX" val="1_2_1"/>
  <p:tag name="KSO_WM_UNIT_LAYERLEVEL" val="1_1_1"/>
  <p:tag name="KSO_WM_UNIT_SUBTYPE" val="d"/>
  <p:tag name="KSO_WM_UNIT_TYPE" val="l_h_i"/>
</p:tagLst>
</file>

<file path=ppt/tags/tag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a*1_3_2"/>
  <p:tag name="KSO_WM_UNIT_INDEX" val="1_3_2"/>
  <p:tag name="KSO_WM_UNIT_ISCONTENTSTITLE" val="0"/>
  <p:tag name="KSO_WM_UNIT_ISNUMDGMTITLE" val="0"/>
  <p:tag name="KSO_WM_UNIT_LAYERLEVEL" val="1_1_1"/>
  <p:tag name="KSO_WM_UNIT_NOCLEAR" val="0"/>
  <p:tag name="KSO_WM_UNIT_PRESET_TEXT" val="添加标题"/>
  <p:tag name="KSO_WM_UNIT_TYPE" val="l_h_a"/>
</p:tagLst>
</file>

<file path=ppt/tags/tag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i*1_3_1"/>
  <p:tag name="KSO_WM_UNIT_INDEX" val="1_3_1"/>
  <p:tag name="KSO_WM_UNIT_LAYERLEVEL" val="1_1_1"/>
  <p:tag name="KSO_WM_UNIT_SUBTYPE" val="d"/>
  <p:tag name="KSO_WM_UNIT_TYPE" val="l_h_i"/>
</p:tagLst>
</file>

<file path=ppt/tags/tag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a*1_4_2"/>
  <p:tag name="KSO_WM_UNIT_INDEX" val="1_4_2"/>
  <p:tag name="KSO_WM_UNIT_ISCONTENTSTITLE" val="0"/>
  <p:tag name="KSO_WM_UNIT_ISNUMDGMTITLE" val="0"/>
  <p:tag name="KSO_WM_UNIT_LAYERLEVEL" val="1_1_1"/>
  <p:tag name="KSO_WM_UNIT_NOCLEAR" val="0"/>
  <p:tag name="KSO_WM_UNIT_PRESET_TEXT" val="添加标题"/>
  <p:tag name="KSO_WM_UNIT_TYPE" val="l_h_a"/>
</p:tagLst>
</file>

<file path=ppt/tags/tag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i*1_4_1"/>
  <p:tag name="KSO_WM_UNIT_INDEX" val="1_4_1"/>
  <p:tag name="KSO_WM_UNIT_LAYERLEVEL" val="1_1_1"/>
  <p:tag name="KSO_WM_UNIT_SUBTYPE" val="d"/>
  <p:tag name="KSO_WM_UNIT_TYPE" val="l_h_i"/>
</p:tagLst>
</file>

<file path=ppt/tags/tag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a*1_5_2"/>
  <p:tag name="KSO_WM_UNIT_INDEX" val="1_5_2"/>
  <p:tag name="KSO_WM_UNIT_ISCONTENTSTITLE" val="0"/>
  <p:tag name="KSO_WM_UNIT_ISNUMDGMTITLE" val="0"/>
  <p:tag name="KSO_WM_UNIT_LAYERLEVEL" val="1_1_1"/>
  <p:tag name="KSO_WM_UNIT_NOCLEAR" val="0"/>
  <p:tag name="KSO_WM_UNIT_PRESET_TEXT" val="添加标题"/>
  <p:tag name="KSO_WM_UNIT_TYPE" val="l_h_a"/>
</p:tagLst>
</file>

<file path=ppt/tags/tag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i*1_5_1"/>
  <p:tag name="KSO_WM_UNIT_INDEX" val="1_5_1"/>
  <p:tag name="KSO_WM_UNIT_LAYERLEVEL" val="1_1_1"/>
  <p:tag name="KSO_WM_UNIT_SUBTYPE" val="d"/>
  <p:tag name="KSO_WM_UNIT_TYPE" val="l_h_i"/>
</p:tagLst>
</file>

<file path=ppt/tags/tag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a*1_6_2"/>
  <p:tag name="KSO_WM_UNIT_INDEX" val="1_6_2"/>
  <p:tag name="KSO_WM_UNIT_ISCONTENTSTITLE" val="0"/>
  <p:tag name="KSO_WM_UNIT_ISNUMDGMTITLE" val="0"/>
  <p:tag name="KSO_WM_UNIT_LAYERLEVEL" val="1_1_1"/>
  <p:tag name="KSO_WM_UNIT_NOCLEAR" val="0"/>
  <p:tag name="KSO_WM_UNIT_PRESET_TEXT" val="添加标题"/>
  <p:tag name="KSO_WM_UNIT_TYPE" val="l_h_a"/>
  <p:tag name="KSO_WM_UNIT_VALUE" val="12"/>
</p:tagLst>
</file>

<file path=ppt/tags/tag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6*l_h_i*1_6_1"/>
  <p:tag name="KSO_WM_UNIT_INDEX" val="1_6_1"/>
  <p:tag name="KSO_WM_UNIT_LAYERLEVEL" val="1_1_1"/>
  <p:tag name="KSO_WM_UNIT_SUBTYPE" val="d"/>
  <p:tag name="KSO_WM_UNIT_TYPE" val="l_h_i"/>
</p:tagLst>
</file>

<file path=ppt/tags/tag81.xml><?xml version="1.0" encoding="utf-8"?>
<p:tagLst xmlns:p="http://schemas.openxmlformats.org/presentationml/2006/main">
  <p:tag name="KSO_WM_BEAUTIFY_FLAG" val="#wm#"/>
  <p:tag name="KSO_WM_DIAGRAM_GROUP_CODE" val="l1-1"/>
  <p:tag name="KSO_WM_SLIDE_DIAGTYPE" val="l"/>
  <p:tag name="KSO_WM_SLIDE_ID" val="custom20230995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95"/>
  <p:tag name="KSO_WM_TEMPLATE_MASTER_TYPE" val="0"/>
  <p:tag name="KSO_WM_TEMPLATE_SUBCATEGORY" val="29"/>
</p:tagLst>
</file>

<file path=ppt/tags/tag82.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83.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1"/>
  <p:tag name="KSO_WM_UNIT_DIAGRAM_ISNUMVISUAL" val="0"/>
  <p:tag name="KSO_WM_UNIT_DIAGRAM_ISREFERUNIT" val="0"/>
  <p:tag name="KSO_WM_UNIT_HIGHLIGHT" val="0"/>
  <p:tag name="KSO_WM_UNIT_ID" val="custom20230995_7*e*1"/>
  <p:tag name="KSO_WM_UNIT_INDEX" val="1"/>
  <p:tag name="KSO_WM_UNIT_LAYERLEVEL" val="1"/>
  <p:tag name="KSO_WM_UNIT_NOCLEAR" val="0"/>
  <p:tag name="KSO_WM_UNIT_PRESET_TEXT" val="01"/>
  <p:tag name="KSO_WM_UNIT_TYPE" val="e"/>
  <p:tag name="KSO_WM_UNIT_VALUE" val="13"/>
</p:tagLst>
</file>

<file path=ppt/tags/tag84.xml><?xml version="1.0" encoding="utf-8"?>
<p:tagLst xmlns:p="http://schemas.openxmlformats.org/presentationml/2006/main">
  <p:tag name="KSO_WM_BEAUTIFY_FLAG" val="#wm#"/>
  <p:tag name="KSO_WM_SLIDE_ID" val="custom2023099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5"/>
  <p:tag name="KSO_WM_TEMPLATE_MASTER_TYPE" val="0"/>
  <p:tag name="KSO_WM_TEMPLATE_SUBCATEGORY" val="29"/>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86.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1"/>
  <p:tag name="KSO_WM_UNIT_DIAGRAM_ISNUMVISUAL" val="0"/>
  <p:tag name="KSO_WM_UNIT_DIAGRAM_ISREFERUNIT" val="0"/>
  <p:tag name="KSO_WM_UNIT_HIGHLIGHT" val="0"/>
  <p:tag name="KSO_WM_UNIT_ID" val="custom20230995_7*e*1"/>
  <p:tag name="KSO_WM_UNIT_INDEX" val="1"/>
  <p:tag name="KSO_WM_UNIT_LAYERLEVEL" val="1"/>
  <p:tag name="KSO_WM_UNIT_NOCLEAR" val="0"/>
  <p:tag name="KSO_WM_UNIT_PRESET_TEXT" val="02"/>
  <p:tag name="KSO_WM_UNIT_TYPE" val="e"/>
  <p:tag name="KSO_WM_UNIT_VALUE" val="13"/>
</p:tagLst>
</file>

<file path=ppt/tags/tag87.xml><?xml version="1.0" encoding="utf-8"?>
<p:tagLst xmlns:p="http://schemas.openxmlformats.org/presentationml/2006/main">
  <p:tag name="KSO_WM_BEAUTIFY_FLAG" val="#wm#"/>
  <p:tag name="KSO_WM_SLIDE_ID" val="custom2023099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5"/>
  <p:tag name="KSO_WM_TEMPLATE_MASTER_TYPE" val="0"/>
  <p:tag name="KSO_WM_TEMPLATE_SUBCATEGORY" val="29"/>
</p:tagLst>
</file>

<file path=ppt/tags/tag8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8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9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9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9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9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0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2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1">
      <a:dk1>
        <a:srgbClr val="000000"/>
      </a:dk1>
      <a:lt1>
        <a:srgbClr val="FFFFFF"/>
      </a:lt1>
      <a:dk2>
        <a:srgbClr val="44546A"/>
      </a:dk2>
      <a:lt2>
        <a:srgbClr val="E7E6E6"/>
      </a:lt2>
      <a:accent1>
        <a:srgbClr val="00B0F0"/>
      </a:accent1>
      <a:accent2>
        <a:srgbClr val="8FCDFF"/>
      </a:accent2>
      <a:accent3>
        <a:srgbClr val="FF7860"/>
      </a:accent3>
      <a:accent4>
        <a:srgbClr val="46D1AC"/>
      </a:accent4>
      <a:accent5>
        <a:srgbClr val="FF7943"/>
      </a:accent5>
      <a:accent6>
        <a:srgbClr val="FFB268"/>
      </a:accent6>
      <a:hlink>
        <a:srgbClr val="0563C1"/>
      </a:hlink>
      <a:folHlink>
        <a:srgbClr val="954F72"/>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32</Paragraphs>
  <Slides>7</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7</vt:i4>
      </vt:variant>
    </vt:vector>
  </HeadingPairs>
  <TitlesOfParts>
    <vt:vector baseType="lpstr" size="13">
      <vt:lpstr>Arial</vt:lpstr>
      <vt:lpstr>Calibri</vt:lpstr>
      <vt:lpstr>微软雅黑</vt:lpstr>
      <vt:lpstr>Montserrat ExtraBold</vt:lpstr>
      <vt:lpstr>宋体</vt:lpstr>
      <vt:lpstr>Office Theme</vt:lpstr>
      <vt:lpstr>明贬实褒群文阅读教学设计</vt:lpstr>
      <vt:lpstr>目录</vt:lpstr>
      <vt:lpstr>添加章节标题</vt:lpstr>
      <vt:lpstr>群文阅读教学的概念和重要性</vt:lpstr>
      <vt:lpstr>群文阅读教学的定义</vt:lpstr>
      <vt:lpstr>群文阅读教学的重要性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2024-09-17T08:20:49.093</cp:lastPrinted>
  <dcterms:created xsi:type="dcterms:W3CDTF">2024-09-17T00:20:49Z</dcterms:created>
  <dcterms:modified xsi:type="dcterms:W3CDTF">2024-09-17T00:20:51Z</dcterms:modified>
</cp:coreProperties>
</file>