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EBF28-3729-438A-A512-23B51ADA3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762DD-56E2-4BF3-A26A-D5C143233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DFA57-48B6-4DB0-8F25-3F5870C1C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A7A74-5F39-4199-93BF-AC508AEFF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81F7AF-F81A-4871-8D08-9577CD026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56687B-9F1C-4996-AAD2-6D97365DD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9F830F-A06F-420C-9DD1-D894E23D2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692C8-B4F9-483A-B887-02AFA99A1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5D27E-7DA4-43C3-871F-941B63FAF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EF574-2540-4BB0-BE22-0E09924E1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7AABB-EA26-4C18-87EA-27E318F36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011020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芯片故障分析与定位技术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芯片故障分析引言
 故障类型与成因
 故障检测方法
 故障定位技术
 分析与定位流程
 常用分析工具介绍
 案例分析与讨论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芯片故障分析引言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芯片故障分析与定位技术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芯片故障分析引言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芯片故障分析引言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1.芯片故障分析的重要性：随着技术的不断发展，芯片已经成为现代电子设备的核心组件，芯片故障分析对于保障设备正常运行、提高生产效率和产品质量具有重要意义。</a:t>
            </a:r>
          </a:p>
          <a:p>
            <a:r>
              <a:t>2.芯片故障分析面临的挑战：芯片制造工艺日益复杂，故障模式多样化，分析难度大，需要借助先进的工具和技术进行故障定位和修复。</a:t>
            </a:r>
          </a:p>
          <a:p>
            <a:r>
              <a:t>3.芯片故障分析的发展趋势：随着人工智能、大数据等技术的不断发展，芯片故障分析正向着智能化、自动化方向发展，将提高分析效率和准确性。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芯片故障分类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1.功能故障：芯片的功能异常，无法满足设计要求，可能是由于设计缺陷或制造过程中的问题导致的。</a:t>
            </a:r>
          </a:p>
          <a:p>
            <a:r>
              <a:t>2.参数故障：芯片的参数偏离正常值，影响设备的性能和稳定性，可能是由于老化、环境变化等因素引起的。</a:t>
            </a:r>
          </a:p>
          <a:p>
            <a:r>
              <a:t>3.物理故障：芯片的物理结构损坏，导致功能失效或性能下降，可能是由于过流、过压、温度过高等原因造成的。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芯片故障分析引言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芯片故障定位技术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1.故障诊断方法：通过测试和分析，确定故障的类型和位置，常用的方法有逻辑分析、电路分析、信号分析等。</a:t>
            </a:r>
          </a:p>
          <a:p>
            <a:r>
              <a:t>2.故障定位工具：使用专业的测试设备和软件，对芯片进行功能和性能测试，帮助定位故障，提高修复效率。</a:t>
            </a:r>
          </a:p>
          <a:p>
            <a:r>
              <a:t>3.故障修复流程：根据故障定位的结果，采取相应的修复措施，包括更换损坏的元件、修改设计缺陷等，确保芯片恢复正常功能。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故障类型与成因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芯片故障分析与定位技术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故障类型与成因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电气故障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1.电源波动、过电压、欠电压等电气问题可能导致芯片故障。</a:t>
            </a:r>
          </a:p>
          <a:p>
            <a:r>
              <a:t>2.芯片内部的电气元件（如晶体管、电阻、电容等）出现老化或损坏。</a:t>
            </a:r>
          </a:p>
          <a:p>
            <a:r>
              <a:t>3.芯片设计或制程上的缺陷导致电气性能不稳定。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热故障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1.芯片过热可能导致内部元件烧毁或性能下降。</a:t>
            </a:r>
          </a:p>
          <a:p>
            <a:r>
              <a:t>2.散热系统设计不合理或材料导热性能差，无法有效排出热量。</a:t>
            </a:r>
          </a:p>
          <a:p>
            <a:r>
              <a:t>3.工作负载过大或环境温度过高，超出芯片的耐热范围。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故障类型与成因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1.软件算法或程序错误导致芯片运行异常。</a:t>
            </a:r>
          </a:p>
          <a:p>
            <a:r>
              <a:t>2.芯片内部存储的数据出现错误或丢失。</a:t>
            </a:r>
          </a:p>
          <a:p>
            <a:r>
              <a:t>3.通信协议或接口问题导致芯片与外部设备无法正常交互。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制造缺陷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1.制程工艺问题导致芯片内部元件尺寸、材质或结构异常。</a:t>
            </a:r>
          </a:p>
          <a:p>
            <a:r>
              <a:t>2.制造过程中的污染、划伤或断裂等外观缺陷。</a:t>
            </a:r>
          </a:p>
          <a:p>
            <a:r>
              <a:t>3.测试流程不完善，导致有缺陷的芯片流入市场。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软件故障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故障类型与成因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设计缺陷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1.芯片架构设计不合理，导致性能低下或功能异常。</a:t>
            </a:r>
          </a:p>
          <a:p>
            <a:r>
              <a:t>2.电路设计存在漏洞，容易引发故障或安全隐患。</a:t>
            </a:r>
          </a:p>
          <a:p>
            <a:r>
              <a:t>3.针对特定应用场景的优化不足，导致芯片在实际使用中出现问题。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使用环境因素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1.芯片使用环境中的物理、化学因素（如湿度、酸碱度等）可能导致芯片性能下降或损坏。</a:t>
            </a:r>
          </a:p>
          <a:p>
            <a:r>
              <a:t>2.工作环境中的电磁干扰、振动等因素可能影响芯片的正常运行。</a:t>
            </a:r>
          </a:p>
          <a:p>
            <a:r>
              <a:t>3.运输、存储过程中的不当操作可能导致芯片损伤或性能下降。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故障检测方法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芯片故障分析与定位技术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故障检测方法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1.基于规则的故障检测：通过预设规则，对芯片行为进行监控，对异常行为进行判断。</a:t>
            </a:r>
          </a:p>
          <a:p>
            <a:r>
              <a:t>2.基于统计的故障检测：收集芯片运行数据，通过统计分析，发现异常行为。</a:t>
            </a:r>
          </a:p>
          <a:p>
            <a:r>
              <a:t>传统故障检测方法主要依赖于预设规则和统计分析，对芯片故障进行检测。这些方法在实际应用中具有一定的效果，但随着芯片技术的不断发展，对更复杂、更隐蔽的故障检测能力有限。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基于深度学习的故障检测方法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1.数据驱动：利用大量芯片运行数据，训练深度学习模型，提高故障检测准确性。</a:t>
            </a:r>
          </a:p>
          <a:p>
            <a:r>
              <a:t>2.特征自动提取：深度学习模型能够自动提取芯片运行特征，减少对人工特征的依赖。</a:t>
            </a:r>
          </a:p>
          <a:p>
            <a:r>
              <a:t>基于深度学习的故障检测方法能够处理更复杂的芯片故障问题，通过数据驱动的方式，提高故障检测准确性。同时，深度学习模型的自动特征提取能力，也降低了对人工特征的依赖。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传统故障检测方法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故障检测方法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基于强化学习的故障检测方法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1.智能决策：通过强化学习算法，对芯片行为进行智能决策，提高故障检测效率。</a:t>
            </a:r>
          </a:p>
          <a:p>
            <a:r>
              <a:t>2.在线学习：能够在线学习芯片运行行为，适应不断变化的芯片环境。</a:t>
            </a:r>
          </a:p>
          <a:p>
            <a:r>
              <a:t>基于强化学习的故障检测方法能够在复杂的芯片环境中，通过智能决策，提高故障检测效率。同时，在线学习能力也使得该方法能够适应不断变化的芯片环境。</a:t>
            </a:r>
          </a:p>
          <a:p>
            <a:r>
              <a:t>以上三种方法各有优劣，根据实际应用场景和需求，可以灵活选择适合的故障检测方法。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故障定位技术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芯片故障分析与定位技术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故障定位技术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故障定位技术概述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1.故障定位技术是一种用于确定芯片故障位置的技术。</a:t>
            </a:r>
          </a:p>
          <a:p>
            <a:r>
              <a:t>2.通过故障定位技术，可以提高芯片维修的效率和准确性。</a:t>
            </a:r>
          </a:p>
          <a:p>
            <a:r>
              <a:t>3.故障定位技术主要包括基于逻辑分析的方法和基于测试的方法。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基于逻辑分析的故障定位技术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1.基于逻辑分析的故障定位技术通过分析芯片的设计原理和图纸，推断出故障的位置。</a:t>
            </a:r>
          </a:p>
          <a:p>
            <a:r>
              <a:t>2.这种技术需要较高的专业知识和技能，但准确性较高。</a:t>
            </a:r>
          </a:p>
          <a:p>
            <a:r>
              <a:t>3.常用的逻辑分析方法包括布尔代数法、卡诺图法等。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故障定位技术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基于测试的故障定位技术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1.基于测试的故障定位技术通过运行特定的测试程序，根据测试结果确定故障位置。</a:t>
            </a:r>
          </a:p>
          <a:p>
            <a:r>
              <a:t>2.这种技术相对容易实现，但需要耗费较长的时间和资源。</a:t>
            </a:r>
          </a:p>
          <a:p>
            <a:r>
              <a:t>3.常用的测试方法包括扫描测试、内建自测试等。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故障定位技术的发展趋势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1.随着芯片技术的不断发展，故障定位技术也在不断进步。</a:t>
            </a:r>
          </a:p>
          <a:p>
            <a:r>
              <a:t>2.人工智能和机器学习在故障定位中的应用越来越广泛。</a:t>
            </a:r>
          </a:p>
          <a:p>
            <a:r>
              <a:t>3.未来，故障定位技术将更加注重效率和准确性，以及与人工智能等技术的融合。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故障定位技术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故障定位技术的应用场景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1.故障定位技术广泛应用于各种芯片维修和测试场景。</a:t>
            </a:r>
          </a:p>
          <a:p>
            <a:r>
              <a:t>2.在航空航天、军事等领域，故障定位技术对保障设备正常运行至关重要。</a:t>
            </a:r>
          </a:p>
          <a:p>
            <a:r>
              <a:t>3.在汽车、智能家居等领域，故障定位技术也有助于提高产品的可靠性和稳定性。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故障定位技术的挑战与前景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1.故障定位技术面临着一些挑战，如复杂的芯片设计、高昂的测试成本等。</a:t>
            </a:r>
          </a:p>
          <a:p>
            <a:r>
              <a:t>2.随着技术的不断进步和应用场景的不断扩展，故障定位技术的发展前景广阔。</a:t>
            </a:r>
          </a:p>
          <a:p>
            <a:r>
              <a:t>3.未来，故障定位技术将与人工智能、云计算等技术相结合，实现更高效、准确的故障定位。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https://d.book118.com/738101102013006031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芯片故障分析引言</vt:lpstr>
      <vt:lpstr> 芯片故障分析引言</vt:lpstr>
      <vt:lpstr> 芯片故障分析引言</vt:lpstr>
      <vt:lpstr> 故障类型与成因</vt:lpstr>
      <vt:lpstr> 故障类型与成因</vt:lpstr>
      <vt:lpstr> 故障类型与成因</vt:lpstr>
      <vt:lpstr> 故障类型与成因</vt:lpstr>
      <vt:lpstr> 故障检测方法</vt:lpstr>
      <vt:lpstr> 故障检测方法</vt:lpstr>
      <vt:lpstr> 故障检测方法</vt:lpstr>
      <vt:lpstr> 故障定位技术</vt:lpstr>
      <vt:lpstr> 故障定位技术</vt:lpstr>
      <vt:lpstr> 故障定位技术</vt:lpstr>
      <vt:lpstr> 故障定位技术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2024-09-07T19:42:16.588</cp:lastPrinted>
  <dcterms:created xsi:type="dcterms:W3CDTF">2024-09-07T11:42:16Z</dcterms:created>
  <dcterms:modified xsi:type="dcterms:W3CDTF">2024-09-07T11:42:18Z</dcterms:modified>
</cp:coreProperties>
</file>