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9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3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4A758-2274-4776-9BB6-05A26D1DE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01701-F405-4207-AA1E-6DCC02250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9B21F-75B1-4CBE-A66C-83D46652B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A4331-472C-4F82-8510-F9D272D1E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936E65-43BF-47E4-9170-B43121247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06BD4A-B8F9-4DB3-A87A-C88995F20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28B937-92EC-4FE2-83DD-AD40CE398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A8809-3546-4996-B78C-93D9032DA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E0635-E20E-412D-97DF-8071235BB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DB117-7E07-40AA-BFBE-C9D942EEE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91AE8-B96F-4F0B-BFCA-51465253E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960" r:id="rId2"/>
    <p:sldLayoutId id="2147487961" r:id="rId3"/>
    <p:sldLayoutId id="2147487962" r:id="rId4"/>
    <p:sldLayoutId id="2147487963" r:id="rId5"/>
    <p:sldLayoutId id="2147487964" r:id="rId6"/>
    <p:sldLayoutId id="2147487965" r:id="rId7"/>
    <p:sldLayoutId id="2147487966" r:id="rId8"/>
    <p:sldLayoutId id="2147487967" r:id="rId9"/>
    <p:sldLayoutId id="2147487968" r:id="rId10"/>
    <p:sldLayoutId id="214748796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ags" Target="../tags/tag150.xml" /><Relationship Id="rId29" Type="http://schemas.openxmlformats.org/officeDocument/2006/relationships/tags" Target="../tags/tag151.xml" /><Relationship Id="rId3" Type="http://schemas.openxmlformats.org/officeDocument/2006/relationships/tags" Target="../tags/tag125.xml" /><Relationship Id="rId30" Type="http://schemas.openxmlformats.org/officeDocument/2006/relationships/tags" Target="../tags/tag152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02014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海尔集团新员工入职培训PPT大纲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海尔集团简介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入职培训目的与内容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公司制度与福利待遇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岗位职责与技能要求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公司团队与部门介绍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海尔集团简介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公司发展历程</a:t>
            </a:r>
            <a:endParaRPr lang="zh-CN" altLang="en-US"/>
          </a:p>
        </p:txBody>
      </p:sp>
      <p:sp>
        <p:nvSpPr>
          <p:cNvPr id="1048876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1984年创立，以冰箱生产为主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1991年进入空调、洗衣机等领域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8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1993年上市，成为家电行业第一家上市公司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1995年开始拓展海外市场，产品出口到全球160多个国家和地区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2005年开始转型为多元化、全球化的大型企业集团，涉及家电、通讯、IT、家居、生物医疗等多个领域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公司业务与产品</a:t>
            </a:r>
            <a:endParaRPr lang="zh-CN" altLang="en-US"/>
          </a:p>
        </p:txBody>
      </p:sp>
      <p:sp>
        <p:nvSpPr>
          <p:cNvPr id="104894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家电产品：冰箱、洗衣机、空调等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物流服务：仓储、配送、供应链管理等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智能制造：机器人、自动化设备等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家居产品：智能家居、照明、安防等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https://d.book118.com/738102014004006041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Calibri Light</vt:lpstr>
      <vt:lpstr>Office Theme</vt:lpstr>
      <vt:lpstr>海尔集团新员工入职培训PPT大纲</vt:lpstr>
      <vt:lpstr>目录</vt:lpstr>
      <vt:lpstr>添加章节标题</vt:lpstr>
      <vt:lpstr>海尔集团简介</vt:lpstr>
      <vt:lpstr>公司发展历程</vt:lpstr>
      <vt:lpstr>公司业务与产品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2024-09-19T15:36:20.494</cp:lastPrinted>
  <dcterms:created xsi:type="dcterms:W3CDTF">2024-09-19T07:36:20Z</dcterms:created>
  <dcterms:modified xsi:type="dcterms:W3CDTF">2024-09-19T07:36:22Z</dcterms:modified>
</cp:coreProperties>
</file>