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6BA8B8-6DF1-4B00-AB27-BBD153963C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5EF72F-351B-481E-A1B6-A73A77DD80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8D7FFB-3F5F-4171-BFB7-2CBE35D1EA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3C8C0C-0169-492F-B6B1-0B23C77FCD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85A3404-6C77-4395-9D88-023E1FBBCC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D25C036-1216-4E8F-B4A5-9076CF2D97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21B548F-A478-4527-A46C-BDCC74CA0A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5FB43F-0FED-45C0-8084-BEDE005807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DAFE70-4E40-45D8-845C-7E1EEF42E7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BA8DD8-C9A1-41CD-96D7-23E47F2803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E4DE7C-F518-43DF-A079-073CEEDD90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1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6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810300013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孕妇心肺复苏课件\n## 1.孕妇心肺复苏的重要性及挑战\n### 1.1孕妇心肺复苏的必要性及现状\n### 1.2孕妇心肺复苏面临的挑战\n### 1.3孕妇心肺复苏的发展趋势\n## 2.孕妇心肺复苏的基本原理及技巧\n### 2.1心肺复苏的基本原理及步骤\n### 2.2孕妇心肺复苏的特殊技巧\n### 2.3孕妇心肺复苏的注意事项\n## 3.孕妇心肺复苏的实践操作及案例分析\n### 3.1孕妇心肺复苏的实践操作流程\n### 3.2孕妇心肺复苏的案例分析\n### 3.3孕妇心肺复苏的实践操作技巧及经验总结\n## 4.孕妇心肺复苏的培训和教育\n### 4.1孕妇心肺复苏的培训方法及评估\n### 4.2孕妇心肺复苏的教育策略及实施\n### 4.3孕妇心肺复苏的培训效果及改进措施\n## 5.孕妇心肺复苏的未来展望及研究\n### 5.1孕妇心肺复苏的未来发展趋势\n### 5.2孕妇心肺复苏的研究方向及挑战\n### 5.3孕妇心肺复苏的持续改进及创新\n&quot;,&quot;templateId&quot;:&quot;3wr1pbmdtjrh3jjfzwr75chiy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2698" y="5140683"/>
            <a:ext cx="11315700" cy="1301750"/>
          </a:xfrm>
        </p:spPr>
        <p:txBody>
          <a:bodyPr vert="horz" wrap="square" lIns="91440" tIns="45720" rIns="91440" bIns="45720" anchor="t">
            <a:normAutofit/>
          </a:bodyPr>
          <a:lstStyle/>
          <a:p>
            <a:r>
              <a:rPr lang="zh-CN"/>
              <a:t>孕妇心肺复苏课件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2698" y="4449955"/>
            <a:ext cx="375424" cy="646331"/>
          </a:xfrm>
        </p:spPr>
        <p:txBody>
          <a:bodyPr/>
          <a:lstStyle/>
          <a:p>
            <a:r>
              <a:rPr lang="en-US" smtClean="0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614571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5600"/>
              <a:t>孕妇心肺复苏的重要性及挑战</a:t>
            </a:r>
            <a:endParaRPr/>
          </a:p>
        </p:txBody>
      </p:sp>
      <p:sp>
        <p:nvSpPr>
          <p:cNvPr id="12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孕妇心肺复苏的必要性及现状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63" name="组合 16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64" name="组合 163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6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孕妇心肺复苏的必要性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孕妇心血管疾病的发生率逐年上升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孕妇在心肺复苏中的特殊问题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孕妇心肺复苏的抢救成功率与母婴生命安全密切相关</a:t>
                </a:r>
                <a:endParaRPr/>
              </a:p>
            </p:txBody>
          </p:sp>
          <p:pic>
            <p:nvPicPr>
              <p:cNvPr id="16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69" name="组合 168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7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孕妇心肺复苏的现状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孕妇心肺复苏的抢救成功率低于非孕妇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孕妇心肺复苏的培训和教育不足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孕妇心肺复苏的法律法规不完善</a:t>
                </a:r>
                <a:endParaRPr/>
              </a:p>
            </p:txBody>
          </p:sp>
          <p:pic>
            <p:nvPicPr>
              <p:cNvPr id="17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5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76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77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孕妇心肺复苏的生理特点</a:t>
                </a:r>
                <a:endParaRPr/>
              </a:p>
            </p:txBody>
          </p:sp>
          <p:sp>
            <p:nvSpPr>
              <p:cNvPr id="178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孕妇生理变化对心肺复苏的影响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孕妇心肺复苏的药理学问题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孕妇心肺复苏的器械选择</a:t>
                </a:r>
                <a:endParaRPr/>
              </a:p>
            </p:txBody>
          </p:sp>
        </p:grpSp>
        <p:grpSp>
          <p:nvGrpSpPr>
            <p:cNvPr id="179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80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孕妇心肺复苏的技术难题</a:t>
                </a:r>
                <a:endParaRPr/>
              </a:p>
            </p:txBody>
          </p:sp>
          <p:sp>
            <p:nvSpPr>
              <p:cNvPr id="181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孕妇心肺复苏的按压深度和频率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孕妇心肺复苏的通气技巧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孕妇心肺复苏的循环支持</a:t>
                </a:r>
                <a:endParaRPr/>
              </a:p>
            </p:txBody>
          </p:sp>
        </p:grpSp>
        <p:grpSp>
          <p:nvGrpSpPr>
            <p:cNvPr id="182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8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孕妇心肺复苏的伦理问题</a:t>
                </a:r>
                <a:endParaRPr/>
              </a:p>
            </p:txBody>
          </p:sp>
          <p:sp>
            <p:nvSpPr>
              <p:cNvPr id="18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孕妇心肺复苏的知情同意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孕妇心肺复苏的胎儿保护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孕妇心肺复苏的隐私保护</a:t>
                </a:r>
                <a:endParaRPr/>
              </a:p>
            </p:txBody>
          </p:sp>
        </p:grpSp>
      </p:grpSp>
      <p:pic>
        <p:nvPicPr>
          <p:cNvPr id="185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18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孕妇心肺复苏面临的挑战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187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88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89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1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92" name="组合 191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93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9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孕妇心肺复苏的科学研究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孕妇心肺复苏的动物实验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孕妇心肺复苏的临床试验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孕妇心肺复苏的流行病学研究</a:t>
                </a:r>
                <a:endParaRPr/>
              </a:p>
            </p:txBody>
          </p:sp>
          <p:sp>
            <p:nvSpPr>
              <p:cNvPr id="196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97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19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孕妇心肺复苏的技术创新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孕妇心肺复苏的新型器械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孕妇心肺复苏的新型技术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孕妇心肺复苏的新型治疗方案</a:t>
                </a:r>
                <a:endParaRPr/>
              </a:p>
            </p:txBody>
          </p:sp>
          <p:sp>
            <p:nvSpPr>
              <p:cNvPr id="200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01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0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孕妇心肺复苏的法律法规完善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0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孕妇心肺复苏的法律法规制定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孕妇心肺复苏的法律法规宣传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孕妇心肺复苏的法律法规执行</a:t>
                </a:r>
                <a:endParaRPr/>
              </a:p>
            </p:txBody>
          </p:sp>
          <p:sp>
            <p:nvSpPr>
              <p:cNvPr id="204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0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孕妇心肺复苏的发展趋势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5200"/>
              <a:t>孕妇心肺复苏的基本原理及技巧</a:t>
            </a:r>
            <a:endParaRPr/>
          </a:p>
        </p:txBody>
      </p:sp>
      <p:sp>
        <p:nvSpPr>
          <p:cNvPr id="20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心肺复苏的基本原理</a:t>
                </a:r>
                <a:endParaRPr/>
              </a:p>
            </p:txBody>
          </p:sp>
          <p:sp>
            <p:nvSpPr>
              <p:cNvPr id="2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心肺复苏的目的是恢复循环和氧气供应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心肺复苏的基本步骤包括胸外按压和人工通气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心肺复苏的关键是迅速和有效的抢救</a:t>
                </a:r>
                <a:endParaRPr/>
              </a:p>
            </p:txBody>
          </p:sp>
          <p:sp>
            <p:nvSpPr>
              <p:cNvPr id="21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心肺复苏的基本步骤</a:t>
                </a:r>
                <a:endParaRPr/>
              </a:p>
            </p:txBody>
          </p:sp>
          <p:sp>
            <p:nvSpPr>
              <p:cNvPr id="22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首先判断患者意识状态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然后进行求救和评估呼吸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接着进行胸外按压和人工通气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最后进行心律监测和除颤</a:t>
                </a:r>
                <a:endParaRPr/>
              </a:p>
            </p:txBody>
          </p:sp>
          <p:sp>
            <p:nvSpPr>
              <p:cNvPr id="22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心肺复苏的基本原理及步骤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8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29" name="组合 228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30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3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孕妇心肺复苏的按压技巧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孕妇心肺复苏的按压深度和频率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孕妇心肺复苏的按压位置和手法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孕妇心肺复苏的按压交替和休息时间</a:t>
                </a:r>
                <a:endParaRPr/>
              </a:p>
            </p:txBody>
          </p:sp>
          <p:sp>
            <p:nvSpPr>
              <p:cNvPr id="233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34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3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孕妇心肺复苏的通气技巧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孕妇心肺复苏的通气方式和频率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孕妇心肺复苏的通气量和安全阈值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孕妇心肺复苏的通气效果评估</a:t>
                </a:r>
                <a:endParaRPr/>
              </a:p>
            </p:txBody>
          </p:sp>
          <p:sp>
            <p:nvSpPr>
              <p:cNvPr id="237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38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3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孕妇心肺复苏的药物选择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孕妇心肺复苏的血管活性药物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孕妇心肺复苏的抗心律失常药物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孕妇心肺复苏的镇静和止痛药物</a:t>
                </a:r>
                <a:endParaRPr/>
              </a:p>
            </p:txBody>
          </p:sp>
          <p:sp>
            <p:nvSpPr>
              <p:cNvPr id="241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孕妇心肺复苏的特殊技巧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45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46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47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孕妇心肺复苏的时机把握</a:t>
                </a:r>
                <a:endParaRPr/>
              </a:p>
            </p:txBody>
          </p:sp>
          <p:sp>
            <p:nvSpPr>
              <p:cNvPr id="248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孕妇心肺复苏的抢救时机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孕妇心肺复苏的抢救场景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孕妇心肺复苏的抢救人员配备</a:t>
                </a:r>
                <a:endParaRPr/>
              </a:p>
            </p:txBody>
          </p:sp>
        </p:grpSp>
        <p:grpSp>
          <p:nvGrpSpPr>
            <p:cNvPr id="249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5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孕妇心肺复苏的病情评估</a:t>
                </a:r>
                <a:endParaRPr/>
              </a:p>
            </p:txBody>
          </p:sp>
          <p:sp>
            <p:nvSpPr>
              <p:cNvPr id="25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孕妇心肺复苏的病情判断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孕妇心肺复苏的病情监测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孕妇心肺复苏的病情预测</a:t>
                </a:r>
                <a:endParaRPr/>
              </a:p>
            </p:txBody>
          </p:sp>
        </p:grpSp>
        <p:grpSp>
          <p:nvGrpSpPr>
            <p:cNvPr id="252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53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孕妇心肺复苏的并发症预防</a:t>
                </a:r>
                <a:endParaRPr/>
              </a:p>
            </p:txBody>
          </p:sp>
          <p:sp>
            <p:nvSpPr>
              <p:cNvPr id="254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孕妇心肺复苏的按压并发症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孕妇心肺复苏的通气并发症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孕妇心肺复苏的药物并发症</a:t>
                </a:r>
                <a:endParaRPr/>
              </a:p>
            </p:txBody>
          </p:sp>
        </p:grpSp>
      </p:grpSp>
      <p:sp>
        <p:nvSpPr>
          <p:cNvPr id="25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孕妇心肺复苏的注意事项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600"/>
              <a:t>孕妇心肺复苏的实践操作及案例分析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组合 1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2" name="组合 11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孕妇心肺复苏的实践操作前准备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孕妇心肺复苏的器械准备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孕妇心肺复苏的环境准备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孕妇心肺复苏的人员准备</a:t>
                </a:r>
                <a:endParaRPr/>
              </a:p>
            </p:txBody>
          </p:sp>
        </p:grpSp>
        <p:grpSp>
          <p:nvGrpSpPr>
            <p:cNvPr id="15" name="组合 14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孕妇心肺复苏的实践操作步骤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孕妇心肺复苏的病情评估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孕妇心肺复苏的胸外按压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孕妇心肺复苏的人工通气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孕妇心肺复苏的心律监测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孕妇心肺复苏的除颤和药物使用</a:t>
                </a:r>
                <a:endParaRPr/>
              </a:p>
            </p:txBody>
          </p:sp>
        </p:grpSp>
        <p:grpSp>
          <p:nvGrpSpPr>
            <p:cNvPr id="18" name="组合 17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孕妇心肺复苏的实践操作后处理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孕妇心肺复苏的病情观察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孕妇心肺复苏的抢救记录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孕妇心肺复苏的后续治疗</a:t>
                </a:r>
                <a:endParaRPr/>
              </a:p>
            </p:txBody>
          </p:sp>
        </p:grpSp>
      </p:grpSp>
      <p:sp>
        <p:nvSpPr>
          <p:cNvPr id="2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孕妇心肺复苏的实践操作流程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https://d.book118.com/738103000135006042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blue">
      <a:dk1>
        <a:srgbClr val="000000"/>
      </a:dk1>
      <a:lt1>
        <a:srgbClr val="FFFFFF"/>
      </a:lt1>
      <a:dk2>
        <a:srgbClr val="262C32"/>
      </a:dk2>
      <a:lt2>
        <a:srgbClr val="E7F3F7"/>
      </a:lt2>
      <a:accent1>
        <a:srgbClr val="3087D5"/>
      </a:accent1>
      <a:accent2>
        <a:srgbClr val="A3DBFA"/>
      </a:accent2>
      <a:accent3>
        <a:srgbClr val="5DB1F7"/>
      </a:accent3>
      <a:accent4>
        <a:srgbClr val="2270C9"/>
      </a:accent4>
      <a:accent5>
        <a:srgbClr val="67A1F9"/>
      </a:accent5>
      <a:accent6>
        <a:srgbClr val="466DD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孕妇心肺复苏课件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2024-09-22T06:14:40.009</cp:lastPrinted>
  <dcterms:created xsi:type="dcterms:W3CDTF">2024-09-21T22:14:40Z</dcterms:created>
  <dcterms:modified xsi:type="dcterms:W3CDTF">2024-09-21T22:14:41Z</dcterms:modified>
</cp:coreProperties>
</file>