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F4B001-A2C3-41DD-96F9-A19A8BB21B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3355EE-15CC-4004-B480-75BAF43793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D6EF48-6AFF-4CD7-A2ED-35A6EE6CC1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D52339-1054-42E7-A046-A2FC250AD9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135F0A-95A8-42FA-832C-84AC909A7E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37B3FE-E2CB-4D49-A509-13AF3C0510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14BB8F-431D-4813-84A1-DB2A4A244F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768DFA-443C-4253-809D-3E8BECF525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E8DBA1-D84A-4FAE-88F8-06207A526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4439B5-0A4E-4F58-8EB3-C66E73D838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9072BF-6F56-4F92-82BB-93D0157796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10301211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了解呼吸道感染的传染性期和防控策略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传染性期分析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传播途径及易感人群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防控策略制定与实施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药物治疗与免疫接种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呼吸道感染概述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416" r="2641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778" r="1077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呼吸道感染是由病毒、细菌等微生物引起的呼吸道炎症，包括上呼吸道感染和下呼吸道感染。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根据感染部位不同，可分为鼻炎、咽炎、喉炎、气管炎、支气管炎和肺炎等。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48" b="194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主要由病毒、细菌等微生物感染引起，也可由过敏原、理化因素等导致。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包括免疫力低下、年龄因素（老年人和儿童易感染）、环境因素（如寒冷、潮湿、通风不良等）以及接触传染源等。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常见症状包括发热、咳嗽、咳痰、呼吸困难、胸痛等。严重者可出现呼吸衰竭和感染性休克等并发症。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根据病史、临床表现和实验室检查结果进行综合诊断。实验室检查包括血常规、C反应蛋白、降钙素原等炎症指标，以及病原学检查如病毒分离、细菌培养等。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844" r="228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传染性期分析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从病原体侵入人体到最早出现临床症状的这段时间。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潜伏期定义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传染性强度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传播方式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750" r="9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在潜伏期，呼吸道感染的传染性通常较弱，但随着病原体在体内的繁殖，传染性逐渐增强。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在潜伏期，呼吸道感染主要通过飞沫传播，如咳嗽、打喷嚏或谈话时产生的飞沫。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潜伏期传染性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出现临床症状，如咳嗽、发热、喉咙痛等表现的时期。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3708" r="13708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26" r="16626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症状期定义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症状期是呼吸道感染传染性最强的时期，病原体在体内大量繁殖，并通过各种途径排出体外。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传染性强度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除了飞沫传播，症状期的患者还可能通过接触传播，如触摸口、鼻、眼等部位后再接触他人或物品。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传播方式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症状期传染性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从症状缓解到完全康复的这段时间。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恢复期定义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在恢复期，呼吸道感染的传染性逐渐减弱，但仍有可能传播病原体。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传染性强度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7125" r="71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恢复期的患者主要通过飞沫传播，但接触传播的风险仍然存在。因此，患者仍需注意个人卫生和防护措施，以避免传染给他人。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传播方式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恢复期传染性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传播途径及易感人群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601" r="15601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患者咳嗽、打喷嚏或谈话时，产生的飞沫中含有病毒或细菌，易感者吸入后可能感染。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呼吸道飞沫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飞沫蒸发后形成飞沫核，悬浮在空气中，被易感者吸入后造成感染。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空气悬浮微粒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空气飞沫传播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9031" r="1903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直接接触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与呼吸道感染患者密切接触，如握手、拥抱等，可能导致病毒或细菌传播。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间接接触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接触被患者分泌物或排泄物污染的物品，如门把手、餐具等，再触摸口、鼻、眼等部位而感染。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接触传播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https://d.book118.com/738103012113006030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2024-09-07T07:10:12.467</cp:lastPrinted>
  <dcterms:created xsi:type="dcterms:W3CDTF">2024-09-06T23:10:12Z</dcterms:created>
  <dcterms:modified xsi:type="dcterms:W3CDTF">2024-09-06T23:10:14Z</dcterms:modified>
</cp:coreProperties>
</file>