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D2EEB-1CEE-4F47-9456-B7A8AECEA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1A31B-68C4-4E05-9FAA-C26FFCA40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26CE3-3B6E-4B83-8D05-106DBDAE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68874-54E6-47CD-BDE9-1C7AC4EE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B09AD-130C-40A5-9B0F-8FFEC635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1E029-D40D-49D4-9A6A-322B6015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2AAB1B-D3C5-4A0C-ACBC-C7A74B393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75706-0A2A-411F-9B81-93B3AC84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8CF93-9356-4977-BFD0-F50E8333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1BAD4-26DC-4AF1-9A2A-618BE0F6E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C5CC0-32BD-47D1-83C4-0C87A0BC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5136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光伏专业技术工作总结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光伏技术基础知识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光伏项目实践经验分享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光伏技术创新成果展示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光伏行业政策与市场分析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团队协作与个人能力提升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396" r="5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响应全球能源转型趋势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随着全球对可再生能源需求的不断增长，光伏技术作为清洁能源的代表，在全球范围内得到了广泛推广和应用。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推动光伏产业创新发展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光伏技术涉及多个学科领域，通过专业技术工作总结，可以促进技术创新和产业升级，提高光伏产业的竞争力。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提升个人专业素养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通过撰写专业技术工作总结，可以梳理自己在光伏领域的知识和经验，发现不足并进行改进，提升个人专业素养和综合能力。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光伏技术原理及发展历程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简要介绍光伏效应的原理及光伏技术的发展历程，为后续内容提供基础背景知识。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光伏电池及组件制备技术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详细介绍光伏电池的结构、工作原理以及制备工艺流程，包括硅片制备、电池片加工、组件封装等环节的关键技术和质量控制方法。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光伏系统设计与安装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阐述光伏系统的基本构成和设计原则，包括光伏方阵、逆变器、蓄电池等组成部分的选型与配置，以及光伏系统的安装与调试过程。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光伏电站运行与维护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分析光伏电站的运行管理模式和日常维护工作，包括设备巡检、故障排查、性能评估等方面的内容，强调运行维护对保障光伏电站长期稳定运行的重要性。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光伏技术发展趋势与展望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探讨当前光伏技术的研究热点和未来发展趋势，如新型光伏材料、高效电池技术、智能光伏系统等方面的研究进展及产业化前景。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光伏技术基础知识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指光照在物体上，引起电子从物体的一部分转移到另一部分，从而产生电动势的现象。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光伏效应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光伏效应的发现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光伏效应的应用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19世纪初，法国物理学家贝克勒尔首次发现了光伏效应。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光伏效应是太阳能电池的工作原理基础，也是光伏发电技术的核心。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光伏效应原理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包括单晶硅和多晶硅电池，具有高转换效率、长寿命、稳定性好等特点。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晶体硅光伏电池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包括非晶硅、碲化镉、铜铟镓硒等薄膜电池，具有轻便、柔性、可大面积制备等优点。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薄膜光伏电池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如染料敏化电池、有机光伏电池等，具有低成本、环保、可弯曲等潜在优势。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新型光伏电池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光伏电池种类与特点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光伏系统组成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包括光伏电池组件、逆变器、控制器、蓄电池等组成。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光伏电池组件将太阳能转换为直流电能，通过逆变器将直流电转换为交流电，供给负载使用。控制器用于保护电池组件和蓄电池，确保系统安全稳定运行。蓄电池则用于储存电能，在夜间或阴雨天提供电能。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光伏系统的应用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光伏系统可应用于家庭、工业、农业、交通等领域，实现太阳能的充分利用和节能减排。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光伏系统组成及工作原理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光伏项目实践经验分享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选择光照资源丰富、日照时间长的地区，避开阴影遮挡和气象灾害频发区域。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542" r="19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地理位置选择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确保所选土地性质符合光伏电站建设要求，如用地性质、土地面积、坡度等。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土地性质评估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33" r="2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评估当地电网接入条件和容量，确保光伏电站能够顺利并网发电。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电网接入条件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光伏电站选址与评估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设计合理的光伏系统架构，包括直流侧和交流侧的设计，确保系统高效、稳定运行。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根据电站规模和实际需求，选择合适的光伏组件、逆变器、汇流箱等设备。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进行详细的电气设计，包括电缆选型、接线方式、防雷接地等，确保系统安全可靠。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光伏电站设计要点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制定详细的施工计划和进度表，准备必要的施工材料和设备。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加强施工现场管理，确保施工质量符合设计要求和相关标准。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完成施工后进行系统调试和验收工作，确保电站能够顺利并网发电。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验收与并网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光伏电站施工与验收流程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https://d.book118.com/738105136020006032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2024-09-09T10:29:11.416</cp:lastPrinted>
  <dcterms:created xsi:type="dcterms:W3CDTF">2024-09-09T02:29:11Z</dcterms:created>
  <dcterms:modified xsi:type="dcterms:W3CDTF">2024-09-09T02:29:13Z</dcterms:modified>
</cp:coreProperties>
</file>