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2CB8B-2E36-4F5B-9F85-EA46D6B6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CB5D6-831C-40E1-9255-73434133F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AC91C-5DB1-4C9A-B169-E42999D3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1F6BE-F868-4B1D-98DF-D62295E26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7452D-4C85-4338-B78B-51DEEAF3E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559B02-C90F-4D0F-A772-6637070FA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580E90-1408-41CF-B82E-8CAB43C7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46BB7-48E6-44AC-865A-26D4D8426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D7698-E456-447F-84B5-9F2AC75FD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7BA95-C769-4575-91E1-D9C0AB1F7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0D582-2CE1-4751-8C27-A14CD7CC7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06064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《刑法第十二章》ppt课件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刑罚论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刑法的定义和性质是指刑法在法律体系中的地位和作用，以及其与其他法律的关系。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刑法是规定犯罪和刑罚的法律规范，是维护社会秩序、保障公民权益的重要工具。刑法的性质在于其具有强制性和惩罚性，通过对犯罪行为的制裁来维护社会秩序和公共利益。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19" r="22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刑法的定义和性质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33" r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刑法的目的和任务是指刑法制定和实施的根本目的和主要职责。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刑法的根本目的是维护社会秩序、保障公民权益，通过打击犯罪、制裁犯罪行为来实现社会公正和公平。刑法的任务则是通过具体的法律制度和规定，预防和打击犯罪行为，维护社会稳定和公共安全。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刑法的目的和任务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969" r="19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刑法的基本原则是指刑法制定和实施过程中必须遵循的基本准则。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刑法的基本原则包括罪刑法定原则、罪责刑相适应原则、适用刑法人人平等原则等。这些原则是保障刑法公正实施的重要保障，也是确保公民权益不受侵犯的必要条件。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刑法的基本原则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犯罪客体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构成要件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犯罪的构成要件包括犯罪主体、犯罪主观方面、犯罪客观方面和犯罪客体四个方面。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犯罪主观方面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是指行为人对自己的行为及其后果所持的心理态度，包括故意和过失两种形态。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犯罪客观方面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是指犯罪活动的客观外在表现，包括危害行为、危害结果以及行为与结果之间的因果关系等。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犯罪是违反刑法规定，危害社会、侵犯公民权利，依法应当受到刑罚处罚的行为。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犯罪的定义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犯罪主体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是指实施了犯罪行为，依法应当承担刑事责任的自然人或单位。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是指刑法所保护的、被犯罪行为所侵害的社会关系或社会利益。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犯罪的定义和构成要件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犯罪的分类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按照犯罪主体分类：个人犯罪和单位犯罪。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按照犯罪行为分类：自然犯和法定犯。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按照犯罪形态分类：未遂犯、中止犯、预备犯和既遂犯。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按照社会危害程度分类：轻微犯罪、一般犯罪和严重犯罪。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75" r="23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共同犯罪的定义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共同犯罪是指二人以上共同实施的犯罪行为。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共同犯罪的构成要件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共同故意、共同行为和共同责任。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共同故意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是指两个或两个以上的行为人，在实施犯罪行为时，具有共同的心理态度，即明知自己的行为会发生危害社会的结果，并且希望或放任这种结果的发生。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共同犯罪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共同行为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是指两个或两个以上的行为人，在实施犯罪行为时，具有共同的行动，即他们相互配合、协作，共同完成犯罪行为。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是指共同犯罪人对其所实施的犯罪行为依法应当承担刑事责任。根据我国刑法的规定，对于共同犯罪人，应根据其在共同犯罪中所起的作用和地位，分别按照主犯、从犯、胁从犯等不同情况予以处罚。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共同犯罪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刑罚论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https://d.book118.com/738106064065006027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2024-09-05T09:53:32.074</cp:lastPrinted>
  <dcterms:created xsi:type="dcterms:W3CDTF">2024-09-05T01:53:32Z</dcterms:created>
  <dcterms:modified xsi:type="dcterms:W3CDTF">2024-09-05T01:53:34Z</dcterms:modified>
</cp:coreProperties>
</file>