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8CF11-0ADE-430E-B916-022F274F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35A1D-5C5A-4A47-BD6E-7CBD5504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B086A-D848-4BFD-B201-87759848F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67B2C-D212-4B8A-8A8B-B5478271E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33278-F7A1-4589-95B4-E0192A379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2FD379-8C8B-47C1-B891-C92779000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CFDB7-F52B-4ABA-8639-1C9A87AF2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49672-A9C7-4094-BB95-F2C7DA8F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E743F-057D-4367-82C0-C0079E9B4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DC20D-A21B-4D8E-88B2-05FAF81BD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FD1E9-0112-4352-8669-AF103F02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6070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围生期心肌病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病因和病理生理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临床表现和诊断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治疗和预防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并发症和合并症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患者管理和康复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研究展望和结论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67" r="219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围生期心肌病（Peripartum Cardiomyopathy，PPCM）是一种特发于围生期的心肌疾病，通常表现为左心室收缩功能障碍，与妊娠和分娩密切相关。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该疾病通常在妊娠最后一个月至产后5个月内首次出现，与妊娠期间心血管系统的生理变化有关。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围生期心肌病的发病率因地区和种族差异而异，非洲和海地地区的发病率较高。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总体而言，围生期心肌病的发病率相对较低，但死亡率较高，特别是在未得到及时诊断和治疗的情况下。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死亡率受多种因素影响，包括疾病的严重程度、左心室功能、合并症以及治疗干预的及时性等。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病因和病理生理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妊娠期生理变化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妊娠期血容量增加、心输出量增大、心率加快等生理变化，可能使心脏负担加重，诱发心肌病。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家族性心肌病基因突变或遗传易感性，可增加围生期心肌病的发病风险。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感染和免疫因素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病毒、细菌等感染，以及自身免疫反应异常，可能导致心肌损伤和心肌病的发生。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如妊娠期高血压、糖尿病、贫血等疾病，以及营养不良、过度劳累、精神压力等不良因素，也可能与围生期心肌病的发生有关。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88" r="16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围生期心肌病主要表现为心肌细胞的变性、坏死和凋亡，以及心肌间质水肿和炎症反应。这些病理改变导致心肌收缩力减弱，心脏泵血功能下降。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心室重构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心肌损伤后，心脏发生代偿性心室重构，包括心室壁增厚、心室腔扩大和心肌纤维化等。这些改变旨在维持心脏输出量，但长期重构会导致心脏功能进一步恶化。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心脏功能减退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围生期心肌病患者的心脏功能逐渐减退，表现为心输出量减少、射血分数降低和心脏指数下降。同时，患者可能出现不同程度的心力衰竭症状，如呼吸困难、水肿和乏力等。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临床表现和诊断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咳嗽和咳痰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患者可能出现咳嗽、咳痰等症状，痰液多为白色泡沫样，若伴有感染则可能出现黄痰。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围生期心肌病患者常出现不同程度的呼吸困难，轻者仅在重体力活动时出现，重者则在休息时也会感到呼吸不畅。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患者常感到心慌、心跳加速，尤其在活动或情绪激动时更为明显。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患者还可能出现乏力、头晕、食欲不振等非特异性症状。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由于心脏泵血功能下降，患者可能出现下肢水肿，严重时可出现全身水肿。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根据患者的临床症状、体征以及相应的实验室检查和影像学检查进行综合诊断。具体标准包括心脏扩大、心力衰竭的临床表现以及心电图、超声心动图等异常表现。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在诊断围生期心肌病时，需要与以下疾病进行鉴别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妊娠合并心脏病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患者原有心脏病在妊娠期加重或新出现的心脏病症状，需通过详细病史询问和检查进行鉴别。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妊娠高血压综合征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患者出现高血压、蛋白尿等症状，但无心脏扩大和心力衰竭表现，可通过实验室检查和影像学检查进行鉴别。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患者可能出现咳嗽、咳痰等症状，但无心脏扩大和心力衰竭表现，可通过胸部X线或CT检查进行鉴别。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诊断标准和鉴别诊断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治疗和预防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围生期心肌病的治疗原则主要包括早期诊断、及时干预、综合治疗、个体化方案以及长期随访。治疗目标为缓解症状、改善心功能、预防并发症以及提高生活质量。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对于药物治疗无效或病情严重的患者，医生可能会考虑使用器械治疗，如心脏再同步治疗（CRT）或植入式心律转复除颤器（ICD）等。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在一些特殊情况下，如患者存在严重的心律失常或心脏瓣膜病变等，手术治疗可能成为一种有效的选择。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针对患者的具体病情，医生会开具相应的药物，如利尿剂、ACE抑制剂、ARBs、β受体拮抗剂等，以减轻心脏负荷、改善心肌重构和降低死亡率。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28" r="20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610" r="226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孕妇在怀孕期间应定期进行产前检查，及时发现并处理可能存在的并发症和合并症，以降低围生期心肌病的发生风险。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加强孕期保健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积极控制高血压、糖尿病等危险因素，保持健康的生活方式，如合理饮食、适量运动、戒烟限酒等。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预防措施和健康教育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4469" r="4469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避免过度劳累和精神压力：合理安排工作和生活，避免过度劳累和精神压力过大，有助于预防围生期心肌病的发生。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预防措施和健康教育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https://d.book118.com/738106070116006032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2024-09-10T09:55:08.107</cp:lastPrinted>
  <dcterms:created xsi:type="dcterms:W3CDTF">2024-09-10T01:55:08Z</dcterms:created>
  <dcterms:modified xsi:type="dcterms:W3CDTF">2024-09-10T01:55:10Z</dcterms:modified>
</cp:coreProperties>
</file>