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A9D55-5BCA-4309-A849-361C38060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1873F-9F55-465A-AADA-8C9460818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6E0BA-FF77-4BDF-AAE9-DB6765B5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29928-A2A3-4C7F-AC43-FED36B2DC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EEB8E9-2D02-4518-B978-D424F299C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D502C-24C8-4AB6-AB70-3B802853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4296AA-E5A1-44C7-BC5C-23FB83BAB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AA021-B229-4CCD-B421-630381012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A0988-41BA-430C-A7C4-9FE52CF9E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0F630-38EB-457E-B031-87C9F172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B9F67-0FFA-43E1-84AA-8C859085D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6133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护士医院工作心得体会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  <p:sp>
        <p:nvSpPr>
          <p:cNvPr id="7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2C4A1E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护士角色认知与职责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工作压力应对与自我调适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患者关怀与人性化服务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护士角色认知与职责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86" b="289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护士职业定位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健康守护者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护士是维护患者健康的重要角色，通过专业的护理技能和知识，为患者提供全面的护理服务，促进患者康复。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医疗团队成员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护士作为医疗团队的重要成员，与医生、药师等紧密合作，共同为患者提供优质的医疗服务。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患者代言人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护士需要关注患者的需求和感受，积极为患者争取权益，成为患者的贴心人和代言人。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护士需要向患者和家属提供健康教育，帮助他们了解疾病知识和自我护理技能。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护士需要执行医嘱，为患者提供日常护理、病情观察、用药指导等服务，确保患者的安全和舒适。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权利保障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护士有权利获得合理的薪酬和福利待遇，保障自身权益不受侵犯。同时，护士也有权利对医疗行为提出质疑和建议，促进医疗质量的提升。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护士职责与权利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513" r="451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护士需要尊重每一个生命，无论患者年龄、性别、种族、宗教信仰等背景如何，都应给予同等的关爱和尊重。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尊重生命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护士需要热爱自己的职业，不断提升自身专业素养和技能水平，为患者提供更优质的护理服务。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热爱护理事业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护士需要时刻保持责任心和使命感，认真履行自己的职责和义务，确保患者的安全和健康。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尽职尽责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护士需要关注患者的心理和情感需求，给予他们温暖和安慰，帮助他们度过难关。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关心患者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通过参加医院组织的培训课程，学习护理专业知识，包括基础护理、专科护理、心理护理等。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在导师的指导下，进行护理技能操作实践，如静脉输液、导尿、鼻饲等，熟练掌握各项护理技能。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通过模拟演练、案例分析等方式，对培训效果进行评估，确保护士能够熟练掌握并运用所学技能。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护理技能学习与培训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50" b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注意患者隐私保护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在操作过程中，注意保护患者隐私，尊重患者权利。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遵守无菌原则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在进行各项护理操作时，严格遵守无菌原则，避免交叉感染。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严格执行查对制度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在用药、输血、治疗等过程中，认真执行查对制度，确保患者安全。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临床操作规范及注意事项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紧急情况下的沟通协作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在紧急情况下，护士应迅速与医生、其他护士及患者家属进行沟通协作，确保救治工作顺利进行。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应对突发事件的预案学习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护士应认真学习医院制定的应对突发事件的预案，了解自己在预案中的角色和职责，以便在关键时刻能够迅速响应。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急救技能掌握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护士应熟练掌握急救技能，如心肺复苏、止血包扎等，以便在紧急情况下迅速采取有效措施。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紧急情况下应对措施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与医生、同事沟通时，保持尊重与信任，建立良好工作关系。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了解各自职责范围，确保工作顺利进行。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明确职责与分工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遇到问题及时沟通，共同解决，确保患者安全。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及时沟通与反馈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与医生、同事间有效沟通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密切观察患者情绪，及时发现心理问题。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关注患者情绪变化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耐心倾听患者诉求，理解其心理需求。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给予患者关心与支持，帮助其缓解焦虑、恐惧等情绪。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患者心理需求关注及应对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https://d.book118.com/738106133135006042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2024-09-22T06:16:17.595</cp:lastPrinted>
  <dcterms:created xsi:type="dcterms:W3CDTF">2024-09-21T22:16:17Z</dcterms:created>
  <dcterms:modified xsi:type="dcterms:W3CDTF">2024-09-21T22:16:19Z</dcterms:modified>
</cp:coreProperties>
</file>