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4D841-DE4B-4D22-BC32-573C063C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57502-F1FF-4D62-89FE-9FBEEB89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73C05-B5A2-4AEB-9971-209E141D6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A2003-C824-4644-AA02-553968C9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96068-7E05-4D8A-A8A9-E0C5D552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3BF9B-0F7B-440F-8637-D638BB4E8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58607-2572-4DA8-8EB4-48FF15961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72848-96AB-498D-AC55-1CDCD0D5F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C2B53-EDD7-4488-B6DE-AF1A17A6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ED56-8107-4700-B12F-6BC286EFD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9F051-75DF-4DD5-9931-C678321C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1062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胃癌和前列腺癌同时有的护理查房ppt课件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胃癌和前列腺癌的治疗与康复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胃癌是起源于胃黏膜上皮的恶性肿瘤，是常见的消化道肿瘤之一。胃癌早期症状不明显，随着病情发展可出现上腹部疼痛、食欲不振、体重下降等症状。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前列腺癌是发生在前列腺上皮的恶性肿瘤，是男性常见的恶性肿瘤之一。前列腺癌早期通常无明显症状，随着肿瘤生长可出现尿频、尿急、尿痛、尿不尽等症状。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58" b="13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胃癌的病因较为复杂，主要包括饮食、生活习惯、环境、遗传等多种因素。长期饮食不规律、高盐饮食、吸烟、饮酒等都是胃癌的高危因素。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前列腺癌的病因尚未完全明确，但研究发现遗传、年龄、荷尔蒙、生活方式等多种因素都可能增加患前列腺癌的风险。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42" r="9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胃癌的临床表现因病情发展阶段而异，早期症状不明显，晚期可能出现上腹部疼痛、食欲不振、体重下降等症状。诊断主要依靠胃镜检查和病理活检。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前列腺癌的临床表现因肿瘤大小和位置而异，早期通常无明显症状，晚期可能出现尿频、尿急、尿痛、尿不尽等症状。诊断主要依靠前列腺特异性抗原（PSA）检测和前列腺穿刺活检。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定期记录病情变化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确保充足的睡眠和休息，避免过度劳累。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观察并记录病情状况、症状变化及药物反应等。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注意个人卫生，保持室内空气流通，预防感冒等感染。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按照医生建议进行定期复查，以便及时发现病情变化。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8" r="179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保持多样化、均衡的饮食结构，摄入足够的营养素。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减少盐分摄入，避免腌制食品和高盐食品。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适量增加优质蛋白质的摄入，如鱼、瘦肉、豆类等。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注意食物搭配，避免食物之间的不良反应。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增加蛋白质摄入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注意食物搭配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03" r="1980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定期评估患者的疼痛程度，了解疼痛的原因和性质。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根据疼痛程度，遵医嘱给予适当的药物治疗。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采用物理治疗、按摩、放松等方法缓解疼痛。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给予患者心理支持，帮助他们应对疼痛和焦虑。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与患者建立良好的信任关系，提供心理支持和安慰。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关注患者的情绪变化，及时疏导不良情绪，避免焦虑和抑郁。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向患者及其家属提供疾病知识和护理技巧，帮助他们更好地应对病情。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鼓励患者积极参与社交活动，与家人和朋友保持联系，获得社会支持。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胃癌和前列腺癌的治疗与康复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https://d.book118.com/738111062110006023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2024-08-30T10:44:55.497</cp:lastPrinted>
  <dcterms:created xsi:type="dcterms:W3CDTF">2024-08-30T02:44:55Z</dcterms:created>
  <dcterms:modified xsi:type="dcterms:W3CDTF">2024-08-30T02:44:57Z</dcterms:modified>
</cp:coreProperties>
</file>