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056AC3-6263-4F4C-A676-0577E2DA1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C1AF93-88E1-498D-85CF-AF2619D7E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23B525-5602-412B-8FF9-083B65229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1C17F5-3387-4CC7-A82C-F15796F99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BAE10F-8C14-4FC0-B51D-89F8FF2B3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7645DD-C2C6-4E20-BE3C-A7AE76AE0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121D3A-17BE-4F92-BC5B-FE1F747F0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01879A-AB13-4908-B3FD-4A3F10D80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12BB02-3DC6-4F02-944D-03EED939F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455FA4-34DC-4FF5-B8B9-DBDCE05B8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4FEC79-5E9A-4B83-B767-E672A005D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11206605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成都市物流现状分析报告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成都市物流现状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成都市物流发展面临的问题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成都市物流发展对策与建议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成都市作为西部地区的重要城市，物流业的发展对于地区经济和全国物流网络具有重要意义。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随着电商、制造业和农业等产业的快速发展，成都市物流需求持续增长，但同时也面临诸多挑战。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4292" r="242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成都市地理位置优越，是连接西部地区与东部沿海地区的重要交通枢纽，具有发展物流业的良好基础条件。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成都市拥有较为完善的交通基础设施，包括公路、铁路、航空和水路等多种运输方式，为物流业的发展提供了有力支撑。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成都市的物流业发展迅速，已形成以电商物流、制造业物流和农业物流等为主的产业体系，但同时也存在一些问题和挑战。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成都市物流概述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成都市物流现状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物流基础设施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交通网络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成都市拥有发达的交通网络，包括高速公路、铁路、航空和水路等多种运输方式，为物流业的发展提供了坚实的基础。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物流园区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成都市规划建设了多个物流园区，如成都国际物流园区、成都空港物流园区等，这些园区为物流企业提供了集中、便利的物流服务。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仓储设施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成都市的仓储设施日益完善，包括现代化的仓库、货架、装卸设备等，满足了物流企业的仓储需求。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成都市拥有众多大型物流企业，如顺丰速递、中通快递、德邦物流等，这些企业在全国范围内具有较高的知名度和影响力。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大型物流企业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成都市还拥有大量的中小型物流企业，这些企业虽然规模较小，但数量众多，为成都市及周边地区的物流需求提供了有力支持。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中小型物流企业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成都市的物流企业主要集中在交通枢纽、工业园区和商业中心等区域，这些区域为物流企业提供了便利的交通和市场需求。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企业分布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物流企业规模与分布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59" r="2565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成都市的公路运输网络发达，覆盖面广，是物流运输的主要方式之一。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公路运输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成都市的铁路运输网络完善，连接国内外多个城市，为物流企业提供了可靠的运输服务。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铁路运输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成都市的航空运输发展迅速，拥有多个国内外航线，为高附加值、时效性要求高的货物提供了快速、便捷的运输方式。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航空运输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成都市的水路运输条件优越，可通江达海，为大宗货物的运输提供了低成本的选择。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水路运输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物流运输方式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875" r="208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成都市的物流企业广泛应用信息化技术，如物联网、大数据、人工智能等，提高了物流运作效率和准确性。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信息化技术应用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成都市积极推动公共信息平台建设，如物流信息服务平台、电子商务平台等，为企业提供信息共享和业务协同服务。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公共信息平台建设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成都市重视物流信息化人才的培养，通过高校教育、职业培训等多种途径，培养了一批具备专业知识和技能的物流信息化人才。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信息化人才培养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物流信息化发展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成都市物流发展面临的问题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运输成本高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由于成都市交通拥堵和运输路线规划不合理，导致运输成本居高不下。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仓储成本高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成都市的仓储设施不足，租金昂贵，导致仓储成本较高。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人力成本高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随着劳动力市场供不应求，物流行业的人力成本也在不断攀升。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物流成本高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https://d.book118.com/738112066055006036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2024-09-15T16:59:36.401</cp:lastPrinted>
  <dcterms:created xsi:type="dcterms:W3CDTF">2024-09-15T08:59:36Z</dcterms:created>
  <dcterms:modified xsi:type="dcterms:W3CDTF">2024-09-15T08:59:38Z</dcterms:modified>
</cp:coreProperties>
</file>