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80A1C3-3A06-4962-9A36-8D9267893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27A92-354C-48EF-9B0E-76A9EE42BA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7740C2-C913-4A09-A124-085709017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5334D8-46FA-4E0D-8CBF-61FB547C1D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D4EC14-AC85-464E-81C0-D8B58576E2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ACC0D6-C8D3-45F8-98D5-4B4C9189B0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FE05CA-EC24-45F7-ADF7-B392451D1E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7B0BEC-477C-4E03-8882-54E0BE4032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254DF6-9699-49C7-BDA2-CF3B994209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98A5F8-5ACD-4BAA-9BF5-32D1CE337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F54BB6-1D6F-4E00-B8F8-37AAF8BCA4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11400311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医院综合楼宇管理系统的升级与拓展实践</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2024-01-14</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现有医院综合楼宇管理系统分析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升级与拓展方案设计</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升级与拓展实施过程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升级与拓展效果评估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经验教训与未来展望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634" b="1263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15" b="281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医疗行业快速发展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随着医疗技术的不断进步和人们健康意识的提高，医疗行业对楼宇管理系统的需求日益增长。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传统楼宇管理系统局限性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传统楼宇管理系统在智能化、信息化方面存在不足，无法满足现代医院的高效、便捷管理需求。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升级与拓展的意义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通过升级与拓展医院综合楼宇管理系统，可以提高医院运营效率，优化患者就医体验，提升医院整体形象。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245" r="1824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升级与拓展医院综合楼宇管理系统是适应医疗行业发展趋势的必然要求，有助于提高医院管理水平和竞争力。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适应医疗行业发展趋势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通过升级与拓展，医院综合楼宇管理系统可以更加便捷地为患者提供导诊、挂号、缴费等服务，提高患者就医满意度。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满足患者就医需求</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升级与拓展后的医院综合楼宇管理系统可以实现设备设施的智能化管理，降低人力成本，提高运营效率。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提升医院运营效率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医院综合楼宇管理系统的升级与拓展是医院信息化建设的重要组成部分，有助于推动医院整体信息化水平的提升。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推动医院信息化建设</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升级与拓展的必要性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现有医院综合楼宇管理系统分析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93" r="1799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11" r="1611"/>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楼宇自控系统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消防报警系统</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安防监控系统</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医疗设备管理系统</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系统架构与功能</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实现对医院内各种设备（如空调、照明、电梯等）的远程监控和自动化控制，提高设备运行效率。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通过摄像头、门禁等设备，对医院内各个区域进行实时监控，确保医院安全。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实时监测医院内的火灾隐患，一旦发生火灾，立即启动报警程序，并与消防部门联动。</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对医疗设备进行统一管理，包括设备采购、维修、报废等流程，确保医疗设备的安全和有效使用。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数据安全性差</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现有系统对数据的安全性保护不足，存在数据泄露和被篡改的风险。同时，系统缺乏完善的数据备份和恢复机制，一旦发生故障，可能导致数据丢失。</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系统集成度低</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现有系统各自为政，缺乏统一的管理平台，导致信息孤岛现象严重，无法实现信息共享和协同工作。</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智能化程度不足</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现有系统主要实现基本的监控和控制功能，缺乏智能化的分析和决策支持，无法满足医院日益增长的智能化需求。</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运维成本高</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由于系统架构复杂，设备种类繁多，导致运维难度大，成本高。同时，系统升级和扩展困难，无法满足医院快速发展的需求。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存在的问题与不足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升级与拓展方案设计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引入先进的楼宇自动化技术，实现医院综合楼宇的智能化管理，提高管理效率。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模块化设计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高可靠性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500" b="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采用模块化设计思想，将系统划分为多个独立的功能模块，便于升级和拓展。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确保系统的高可靠性，避免因系统故障影响医院正常运营。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总体设计思路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应用物联网技术，实现对医院综合楼宇内各项设备的远程监控和管理。</a:t>
            </a:r>
          </a:p>
        </p:txBody>
      </p:sp>
      <p:pic>
        <p:nvPicPr>
          <p:cNvPr id="4" name="Picture 4"/>
          <p:cNvPicPr>
            <a:picLocks noChangeAspect="1"/>
          </p:cNvPicPr>
          <p:nvPr/>
        </p:nvPicPr>
        <p:blipFill>
          <a:blip r:embed="rId2"/>
          <a:srcRect l="10000" r="10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167" b="11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0000" r="10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物联网技术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运用大数据分析技术，对楼宇运行数据进行深入挖掘和分析，为管理决策提供支持。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大数据分析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采用云计算技术，实现系统资源的动态分配和扩展，提高系统性能和稳定性。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云计算技术</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关键技术选型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采用分布式系统架构，提高系统的处理能力和可扩展性。</a:t>
            </a:r>
          </a:p>
        </p:txBody>
      </p:sp>
      <p:pic>
        <p:nvPicPr>
          <p:cNvPr id="6" name="Picture 6"/>
          <p:cNvPicPr>
            <a:picLocks noChangeAspect="1"/>
          </p:cNvPicPr>
          <p:nvPr/>
        </p:nvPicPr>
        <p:blipFill>
          <a:blip r:embed="rId2"/>
          <a:srcRect t="8228" b="822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分布式架构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引入微服务架构思想，将系统拆分为多个独立的微服务，降低系统复杂性，提高可维护性。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微服务架构</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3340" r="2334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使用容器化技术，实现系统的快速部署和弹性扩展，提高资源利用率。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容器化部署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https://d.book118.com/738114003113006030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2024-09-07T07:13:13.196</cp:lastPrinted>
  <dcterms:created xsi:type="dcterms:W3CDTF">2024-09-06T23:13:13Z</dcterms:created>
  <dcterms:modified xsi:type="dcterms:W3CDTF">2024-09-06T23:13:15Z</dcterms:modified>
</cp:coreProperties>
</file>