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6D661-E228-42EA-B55C-A4975BCA2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D33C0-6F4A-4D77-92C5-5C6068E62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52990-7A82-4FCB-BF0A-25506AFC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C1C45-5271-4FE1-AE35-32D11BB15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87723-E53A-4C68-AC55-255C458C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3B59A9-BF53-4D49-B67E-49D5A083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1EBD3-B7C0-4F64-A8FC-38EACFC05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7C85C-B568-46C9-9E7C-2763C779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7A528-A323-43D1-9E05-C8887111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9BECA-E8E1-4A41-9FD7-461550EEF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60D27-E31A-4485-ABED-94BF1EBD6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4032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精神科护理技能暴力行为的防范与护理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暴力行为评估与预警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应急处理流程与技巧培训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法律法规与伦理道德考量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暴力行为是指精神病患者在精神症状的影响下突然发生的自杀、自伤、伤人、毁物等冲动行为，以攻击行为较突出，具有极强的爆发性和破坏性，会对攻击对象造成不同程度的伤害，甚至危及生命。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根据不同的分类标准，暴力行为可分为不同类型。例如，根据攻击对象的不同，可分为针对他人的暴力行为和针对自身的暴力行为；根据行为方式的不同，可分为言语暴力行为和身体暴力行为。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精神病患者的暴力行为发生率较高，且不同类型的精神疾病患者暴力行为的发生率也有所不同。例如，精神分裂症患者的暴力行为发生率较高，而抑郁症患者的自伤和自杀行为较为常见。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暴力行为不仅对受害者造成身体和心理上的伤害，还会对家庭和社会带来不良影响。对于精神病患者自身而言，暴力行为可能导致病情恶化、社会功能受损、甚至被追究刑事责任等后果。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12" r="13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精神症状影响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精神病患者在精神症状的影响下，可能出现幻觉、妄想等症状，导致其对现实世界的认知出现偏差，从而产生攻击性行为。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精神病患者的心理社会因素也是导致暴力行为的重要原因之一。例如，患者可能因长期受到歧视、家庭关系紧张、经济困难等问题的困扰而产生不满和愤怒情绪，进而实施暴力行为。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个体特征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部分精神病患者具有冲动性、攻击性等个体特征，这些特征可能导致其在特定情境下更容易实施暴力行为。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暴力行为产生的原因分析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暴力行为评估与预警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评估工具及方法介绍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暴力风险评估量表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采用专业的暴力风险评估量表，对患者的暴力倾向进行全面评估。量表通常包括患者的病史、家族史、社会背景、心理状态等多个方面。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行为观察法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通过对患者的言谈举止、表情动作、情绪变化等进行细致观察，判断其是否存在暴力倾向。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心理测验法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运用心理学原理和方法，对患者进行心理测验，了解其心理特征和潜在暴力倾向。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精神分裂症患者常常出现幻觉、妄想等症状，容易引发暴力行为。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精神分裂症患者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双相情感障碍患者在躁狂发作时，可能出现攻击性行为和暴力倾向。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双相情感障碍患者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长期酗酒或药物依赖者，在酒精或药物作用下，容易出现冲动行为和暴力倾向。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酒精及药物依赖者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既往有暴力行为或犯罪记录者，再次实施暴力的风险较高。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有暴力史或犯罪记录者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高危人群筛查与识别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建立完善的暴力风险评估制度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医疗机构应建立完善的暴力风险评估制度，对新入院患者进行全面的暴力风险评估，并根据评估结果制定相应的护理措施。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医护人员应具备识别和处理暴力行为的能力，医疗机构应定期组织相关培训，提高医护人员的防范意识和应对能力。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医疗机构应建立针对暴力行为的紧急处理预案，包括及时报警、疏散其他患者、保护医护人员安全等措施，确保在暴力事件发生时能够迅速有效地应对。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医疗机构应向患者及家属普及精神疾病相关知识，教育他们如何识别和应对暴力行为，同时告知他们寻求帮助的途径和方法。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建立紧急处理预案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加强患者及家属教育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预警机制建立及实施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确保病房门窗、家具等设施牢固，无尖锐物品，以减少患者自伤或伤人的风险。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危险物品管理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安全区域设置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严格管理危险物品，如刀具、绳索等，确保患者无法接触。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设立专门的安全区域，供患者在情绪激动时暂时隔离，以降低暴力行为发生的可能性。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环境安全策略部署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向患者普及精神疾病相关知识，帮助他们理解自身行为，增强自我控制能力。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教授患者情绪调节技巧，如深呼吸、冥想等，以缓解紧张情绪，减少暴力行为的发生。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针对患者的心理问题，提供个性化的心理治疗与辅导，改善其心理状态，降低暴力倾向。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心理治疗与辅导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患者教育及心理干预措施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https://d.book118.com/738114032111006034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2024-09-13T05:09:43.670</cp:lastPrinted>
  <dcterms:created xsi:type="dcterms:W3CDTF">2024-09-12T21:09:43Z</dcterms:created>
  <dcterms:modified xsi:type="dcterms:W3CDTF">2024-09-12T21:09:45Z</dcterms:modified>
</cp:coreProperties>
</file>