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B8533-5C57-4BF9-99FF-AF5717869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B0B33-014E-4834-A0CC-708242EA2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52874-2E3F-47F9-A745-E167D6509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E985E-9565-462A-A2A4-FBB3F0BDB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D5145A-7D45-4F26-8F4C-84EC527A3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68CE89-34F4-4A3E-A681-3908312E9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B2FB90-2EC6-4749-9916-90A32C687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CCE15-6226-4504-887E-5EFFE77CB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98863-368A-46C9-8AE4-86DA02A80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351CC-0FCA-4AA1-A3DC-9E6646041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AFC84-9795-4F4A-B152-E49F6CB4F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1407406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智慧物流概论微课课件智慧物流信息平台(附教学视频二维码)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智慧物流信息平台功能与特点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智慧物流信息平台关键技术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智慧物流信息平台建设与运营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智慧物流信息平台应用案例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智慧物流信息平台发展趋势与挑战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智慧物流概述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智慧物流是指通过物联网、大数据、人工智能等先进技术，实现物流过程的自动化、信息化和智能化，提高物流效率和服务质量。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随着互联网、物联网等技术的快速发展，智慧物流逐渐成为物流业的重要发展方向。未来，智慧物流将实现更加高效、便捷、个性化的服务。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智慧物流定义与发展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智慧物流发展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通过RFID、传感器等技术手段，对物流过程中的物品、车辆、人员等进行实时感知和数据采集。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利用互联网、物联网等技术，实现感知层数据的传输和共享，构建智慧物流的信息高速公路。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基于大数据、人工智能等技术，对感知层和网络层的数据进行分析和处理，提供智能化的决策支持和服务。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智慧物流体系架构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81" r="59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智慧物流技术应用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通过RFID、传感器等物联网技术手段，实现物流过程的自动化和信息化。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应用机器学习、深度学习等人工智能技术，实现智能化的决策支持和服务。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对海量物流数据进行分析和挖掘，提供个性化的服务和精准的预测。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利用云计算平台，实现物流信息的共享和协同，提高物流效率和服务质量。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智慧物流信息平台功能与特点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信息平台功能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物流信息整合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智慧物流信息平台能够整合供应链各环节的信息，包括订单、库存、运输、配送等，实现信息的共享和协同。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平台具备强大的数据分析功能，能够对物流数据进行深度挖掘，为企业提供决策支持。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物流可视化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通过信息技术手段，实现物流过程的可视化，方便企业实时掌握物流动态。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智能化调度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利用先进的算法和技术，对物流资源进行智能调度和优化配置，提高物流效率。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智慧物流信息平台采用开放的技术架构和标准，方便与其他系统进行集成。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平台能够实时更新物流信息，确保信息的及时性和准确性。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平台采用先进的安全技术和管理手段，确保物流信息的安全性和保密性。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平台界面友好，操作简单易用，方便用户快速上手。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信息平台特点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通过智能调度和优化配置，提高物流资源的利用效率，降低物流成本。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实时掌握物流动态，确保货物的及时送达，提高客户满意度。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促进供应链协同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实现供应链各环节的信息共享和协同，提高供应链的响应速度和灵活性。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推动物流行业创新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智慧物流信息平台的应用将推动物流行业的创新和发展，提升行业的整体竞争力。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信息平台作用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智慧物流信息平台关键技术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利用无线通信技术、互联网技术等，实现感知数据的传输和共享，构建物流信息的互联互通网络。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将感知数据与物流业务相结合，开发智能调度、自动化仓储、智能配送等应用，提高物流运作效率和服务水平。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通过RFID、传感器等感知设备，实现对物流过程中物品、车辆、人员等要素的实时感知和数据采集。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运用机器学习、深度学习等算法，对物流数据进行分析和挖掘，发现数据中的规律和趋势，为物流决策提供支持。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数据采集与预处理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通过物联网等技术手段采集海量物流数据，并进行清洗、整合等预处理工作。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采用分布式存储等技术手段，实现海量数据的高效存储和管理。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云计算基础设施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构建云计算平台，提供计算、存储、网络等基础设施服务，满足智慧物流信息平台的运行需求。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云服务应用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基于云计算平台，开发物流信息服务、数据分析服务、供应链协同服务等云服务应用，实现物流信息的共享和协同。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云安全保障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加强云计算平台的安全管理，采用身份认证、访问控制、数据加密等安全措施，确保智慧物流信息平台的数据安全和应用安全。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云计算与云服务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智慧物流信息平台建设与运营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https://d.book118.com/738114074066006043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2024-09-23T02:07:41.393</cp:lastPrinted>
  <dcterms:created xsi:type="dcterms:W3CDTF">2024-09-22T18:07:41Z</dcterms:created>
  <dcterms:modified xsi:type="dcterms:W3CDTF">2024-09-22T18:07:43Z</dcterms:modified>
</cp:coreProperties>
</file>