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789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3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E59EA-B93C-493A-8F9B-84AA038B3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4225C-6A8D-42A5-B29C-AD3C91281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33E90-0155-403B-B85D-FAD582637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826AA-D064-4E5E-806C-ED579841B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4DAB71-F32B-4C2F-B592-32B1F632C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3C8936-F78C-4B35-AA88-473BAA5E5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5BFA17-99BE-4956-B569-71390C63B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D8027-4AAC-490E-9294-C46D3BC5D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AC95B-474E-43DC-AEE5-CC03B6EAD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02125-775B-406D-962F-1D0CB89F5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FFD3F-B9E7-415D-B30F-5EBC592E9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779" r:id="rId2"/>
    <p:sldLayoutId id="2147493780" r:id="rId3"/>
    <p:sldLayoutId id="2147493781" r:id="rId4"/>
    <p:sldLayoutId id="2147493782" r:id="rId5"/>
    <p:sldLayoutId id="2147493783" r:id="rId6"/>
    <p:sldLayoutId id="2147493784" r:id="rId7"/>
    <p:sldLayoutId id="2147493785" r:id="rId8"/>
    <p:sldLayoutId id="2147493786" r:id="rId9"/>
    <p:sldLayoutId id="2147493787" r:id="rId10"/>
    <p:sldLayoutId id="214749378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27" Type="http://schemas.openxmlformats.org/officeDocument/2006/relationships/tags" Target="../tags/tag170.xml" /><Relationship Id="rId28" Type="http://schemas.openxmlformats.org/officeDocument/2006/relationships/tags" Target="../tags/tag171.xml" /><Relationship Id="rId29" Type="http://schemas.openxmlformats.org/officeDocument/2006/relationships/tags" Target="../tags/tag172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14127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第8课《池子与河流》第一课时(课件)2022至2023学年三年级语文下册同步备课(部编版)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50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6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课程背景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池子与河流的介绍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66"/>
          <p:cNvCxnSpPr/>
          <p:nvPr>
            <p:custDataLst>
              <p:tags r:id="rId14"/>
            </p:custDataLst>
          </p:nvPr>
        </p:nvCxnSpPr>
        <p:spPr>
          <a:xfrm flipH="1" flipV="1">
            <a:off x="3133725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课文内容解析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6303645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教学方法与技巧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8"/>
          <p:cNvCxnSpPr/>
          <p:nvPr>
            <p:custDataLst>
              <p:tags r:id="rId20"/>
            </p:custDataLst>
          </p:nvPr>
        </p:nvCxnSpPr>
        <p:spPr>
          <a:xfrm flipH="1" flipV="1">
            <a:off x="9472930" y="263588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6095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5885"/>
            <a:ext cx="23666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课堂互动与讨论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81"/>
          <p:cNvCxnSpPr/>
          <p:nvPr>
            <p:custDataLst>
              <p:tags r:id="rId23"/>
            </p:custDataLst>
          </p:nvPr>
        </p:nvCxnSpPr>
        <p:spPr>
          <a:xfrm flipH="1" flipV="1">
            <a:off x="8080375" y="426466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7446010" y="418973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08.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8176260" y="4264660"/>
            <a:ext cx="26587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教学资源与工具推荐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9" name="直接连接符 77"/>
          <p:cNvCxnSpPr/>
          <p:nvPr>
            <p:custDataLst>
              <p:tags r:id="rId26"/>
            </p:custDataLst>
          </p:nvPr>
        </p:nvCxnSpPr>
        <p:spPr>
          <a:xfrm flipH="1" flipV="1">
            <a:off x="4256405" y="426466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4" name="序号"/>
          <p:cNvSpPr txBox="1"/>
          <p:nvPr>
            <p:custDataLst>
              <p:tags r:id="rId27"/>
            </p:custDataLst>
          </p:nvPr>
        </p:nvSpPr>
        <p:spPr>
          <a:xfrm>
            <a:off x="3622040" y="418973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6" name="标题"/>
          <p:cNvSpPr txBox="1"/>
          <p:nvPr>
            <p:custDataLst>
              <p:tags r:id="rId28"/>
            </p:custDataLst>
          </p:nvPr>
        </p:nvSpPr>
        <p:spPr>
          <a:xfrm>
            <a:off x="4352290" y="4264660"/>
            <a:ext cx="265874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作业布置与要求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https://d.book118.com/738114127061006026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8_1"/>
  <p:tag name="KSO_WM_UNIT_INDEX" val="1_8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8_2"/>
  <p:tag name="KSO_WM_UNIT_INDEX" val="1_8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7_1"/>
  <p:tag name="KSO_WM_UNIT_INDEX" val="1_7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i*1_7_2"/>
  <p:tag name="KSO_WM_UNIT_INDEX" val="1_7_2"/>
  <p:tag name="KSO_WM_UNIT_LAYERLEVEL" val="1_1_1"/>
  <p:tag name="KSO_WM_UNIT_SUBTYPE" val="d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8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  <p:tag name="KSO_WM_UNIT_VALUE" val="24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8"/>
  <p:tag name="KSO_WM_SLIDE_INDEX" val="8"/>
  <p:tag name="KSO_WM_SLIDE_ITEM_CNT" val="8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第8课《池子与河流》第一课时(课件)2022至2023学年三年级语文下册同步备课(部编版)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2024-09-03T17:37:25.339</cp:lastPrinted>
  <dcterms:created xsi:type="dcterms:W3CDTF">2024-09-03T09:37:25Z</dcterms:created>
  <dcterms:modified xsi:type="dcterms:W3CDTF">2024-09-03T09:37:27Z</dcterms:modified>
</cp:coreProperties>
</file>