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848FC-0238-48FB-8398-5EB5ECB1C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44728-3FEC-4932-BEAC-A7AFA201C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36693-C9DD-406E-AEF7-C3E4A299E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D078C-5A91-4CF4-8F21-4B5AA3F72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F65E34-1210-43CE-BEAC-2656D12AC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3E2FBA-73A3-4963-90A6-5381D6443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37CF7-40C4-4E8E-AB1E-8268E3C9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0420E-57BF-4179-ABA9-4F7D2EAE1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806D3-D6C7-4914-8A90-B425C9DBC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94E55-F216-4569-848B-5FD1111AA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15E8D-BDFC-42E1-B221-0F4D31AAF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15024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小儿脑炎康复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小儿脑炎的康复过程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康复治疗的方法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家庭护理和预防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康复案例分享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脑炎概述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脑炎是指脑实质受病原体侵袭导致的炎症性病变，多为急性发病，临床表现为发热、头痛、恶心、呕吐、不同程度的意识障碍，甚至惊厥或昏迷，并伴有全身症状和体征。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根据病原体的不同，脑炎可分为病毒性脑炎、细菌性脑炎、真菌性脑炎和寄生虫性脑炎等。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发热、头痛、恶心、呕吐、意识障碍、惊厥、昏迷等。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颈项强直、克氏征和布氏征阳性等。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脑炎的症状和体征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病毒、细菌、真菌和寄生虫等病原体感染是导致脑炎的主要原因。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病原体感染后，通过血液传播或直接侵犯脑实质，引发炎症反应和免疫应答，导致脑组织损伤和功能障碍。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脑炎的病因和发病机制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小儿脑炎的康复过程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86" r="18086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急性期康复主要是针对小儿脑炎急性发作期，目标是稳定病情、缓解症状，为后续康复打下基础。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急性期康复主要包括药物治疗、营养支持、呼吸道管理和基础护理等措施，以保障患儿生命安全。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急性期康复过程中，应密切监测患儿的生命体征和病情变化，及时调整治疗方案。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急性期康复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96" b="60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恢复期康复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恢复期康复是在急性期过后，患儿病情稳定的情况下进行的，目标是促进患儿神经功能恢复和减少后遗症。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恢复期康复主要包括物理治疗、语言治疗、认知训练和心理辅导等措施，根据患儿具体情况制定个性化的康复计划。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恢复期康复过程中，应鼓励患儿积极参与康复训练，同时注意调整患儿的生活习惯和家庭环境，以促进康复效果。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后期康复主要包括家庭康复、社区康复和特殊教育等措施，根据患儿具体情况制定个性化的康复计划。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后期康复过程中，应定期评估患儿的康复效果，及时调整康复计划，同时注意关注患儿的心理状态和生活质量。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26" r="96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190" r="61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073" r="1407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后期康复是在患儿出院后进行的长期康复，目标是进一步提高患儿的生活自理能力和社会适应能力。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后期康复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康复治疗的方法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药物治疗是小儿脑炎康复的重要手段之一，主要是通过口服或注射药物来缓解症状、控制病情。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常用的药物包括抗生素、抗炎药、抗病毒药物等，需要根据病情选择合适的药物，并严格遵医嘱使用。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https://d.book118.com/738115024106006024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2024-08-31T22:35:59.336</cp:lastPrinted>
  <dcterms:created xsi:type="dcterms:W3CDTF">2024-08-31T14:35:59Z</dcterms:created>
  <dcterms:modified xsi:type="dcterms:W3CDTF">2024-08-31T14:36:01Z</dcterms:modified>
</cp:coreProperties>
</file>