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569A8E-70ED-4B36-BE1F-03E2B1FEF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B7C7F0-C7AF-4EE8-8694-286154349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9CE604-18FC-449C-A26D-1E9BE311C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FEEC15-731E-436F-A5B6-4DDDEFDAD8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97AF47-A64F-4A17-8FED-1EE715F1E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B7C728-C0EA-430E-9D5E-CD3CD4602A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FA0B06-2873-4001-A7DA-29EA8459BA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116A8E-DA5A-456E-B1C5-9FCB2D9FBE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59B546-04F2-47AF-8D19-3C41856D0C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EF7D3-31FF-481D-8092-45040CF6D1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B5DC03-2545-4BED-AFBC-0B0DADEE2B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1506003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《认知行为改变技术》ppt课件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认知行为改变技术概述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认知行为改变技术的基本理论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认知行为改变技术的应用领域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认知行为改变技术的实践方法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认知行为改变技术的效果评估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认知行为改变技术的挑战与未来发展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认知行为改变技术概述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500" b="2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认知行为改变技术是一种心理学方法，旨在帮助个体识别、评估和改变不良的思维和行为模式。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行为改变技术强调个体思维和行为之间的相互作用，通过改变不良的思维模式和行为习惯，以达到改善情绪和促进心理健康的目的。它具有结构化、目标导向和问题解决导向的特点，通常包括认知重构和行为疗法等具体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认知行为改变技术对于提高个体心理健康水平、缓解情绪问题和促进适应能力具有重要意义。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通过帮助个体识别和改变消极的思维模式和行为习惯，认知行为改变技术有助于减少焦虑、抑郁等情绪问题的发生，提高个体的自我调节能力，促进适应能力和心理健康水平的提升。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954" r="2795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认知行为改变技术的重要性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认知行为改变技术经历了从传统行为疗法到现代认知行为疗法的发展过程。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认知行为改变技术最初起源于行为疗法，强调对不良行为的改变。随着对人类思维和认知过程认识的深入，认知疗法开始与行为疗法相结合，形成了现代认知行为疗法。随着技术的不断发展，认知行为改变技术在理论和实践方面不断丰富和完善，成为目前心理治疗领域的重要方法之一。</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认知行为改变技术的发展历程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认知行为改变技术的基本理论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ABC模型是认知行为改变技术中的核心理论，它强调情绪和行为是由对事件的认知评价所驱动的。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BC模型中的A代表激活事件（Antecedent），B代表信念（Belief），C代表后果（Consequence）。该模型认为，个体的情绪和行为后果（C）是由其对激活事件（A）的认知评价（B）所决定的。因此，要改变不良的情绪和行为，需要从改变个体的认知评价入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认知重构是一种技术，通过重新评估和调整不合理的思维模式和信念，以改变不良的情绪和行为。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认知重构包括识别和挑战不合理的思维模式和信念，以及建立更合理的思维模式和信念。通过认知重构，个体能够改变对事件的解释和评价，从而改变情绪和行为反应。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认知重构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应对技能训练是一种方法，通过教授个体有效的应对策略和技能，以应对生活中的挑战和压力。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应对技能训练包括教育个体如何识别和处理生活中的压力源，以及如何运用有效的应对策略，如放松技巧、解决问题技巧、沟通技巧等。通过应对技能训练，个体能够更好地应对生活中的挑战，减少不良的情绪和行为反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应对技能训练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自我监控与自我评估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自我监控与自我评估是一种方法，通过个体对自己的情绪、行为和思维进行观察、记录和评估，以了解自己的问题和进步。</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自我监控与自我评估包括记录自己的情绪、行为和思维，以及定期评估自己的进步。通过自我监控与自我评估，个体能够更好地了解自己的问题和进步，从而调整自己的认知和行为。</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认知行为改变技术的应用领域</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认知行为改变技术可以帮助患者识别和改变负面的思维模式和行为习惯，从而缓解焦虑症状。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焦虑症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478" r="1447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抑郁症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792" r="8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强迫症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通过帮助患者调整负面思维和行为模式，认知行为改变技术可以有效治疗抑郁症。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通过纠正患者的认知偏差和行为习惯，认知行为改变技术有助于减轻强迫症状。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心理健康领域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认知行为改变技术可以帮助改善学生的学习方法和习惯，提高学习效率。</a:t>
            </a:r>
          </a:p>
        </p:txBody>
      </p:sp>
      <p:pic>
        <p:nvPicPr>
          <p:cNvPr id="5" name="Picture 5"/>
          <p:cNvPicPr>
            <a:picLocks noChangeAspect="1"/>
          </p:cNvPicPr>
          <p:nvPr/>
        </p:nvPicPr>
        <p:blipFill>
          <a:blip r:embed="rId2"/>
          <a:srcRect l="13792" r="13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375" b="1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667" r="14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学习困难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通过调整学生的认知和行为模式，认知行为改变技术可以有效缓解考试焦虑。</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考试焦虑</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认知行为改变技术可以帮助改善学生的注意力集中能力，提高学习效果。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注意力缺陷</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教育领域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https://d.book118.com/738115060030006026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2024-09-03T07:09:14.649</cp:lastPrinted>
  <dcterms:created xsi:type="dcterms:W3CDTF">2024-09-02T23:09:14Z</dcterms:created>
  <dcterms:modified xsi:type="dcterms:W3CDTF">2024-09-02T23:09:16Z</dcterms:modified>
</cp:coreProperties>
</file>