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161F4-52CE-402B-A7F5-FE3DA59C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94765-98B5-44F3-839D-13E952905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5E244-F9DE-4BC2-8490-09606529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958C1-6E6E-4018-88AD-0FEF2F9C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B177E5-C44B-4066-A4BC-65AE319C6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FF23FA-952E-4405-ABED-B03FF9651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F8A8A5-C185-4C46-AF5A-297C07D55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4B887-4E7D-421C-ADBD-08D81E14D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F3AC1-8300-4936-9021-41026358E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D9947-5D50-4069-A159-DB084473B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AE328-5C38-434C-BB0A-B1A0408CE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5110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证券与投资行业基础知识导读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证券与投资行业概述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证券分析方法与技巧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投资银行业务介绍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资产管理业务介绍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互联网金融在证券与投资领域应用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证券与投资行业概述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指涉及证券发行、交易、投资分析、资产管理等一系列金融活动的行业领域。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从早期的股票、债券交易到现代金融市场的形成，证券与投资行业经历了漫长的历史演变。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证券与投资行业的定义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全球范围内，证券与投资行业已成为金融体系的重要组成部分，涉及股票、债券、期货、期权等多种金融产品。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随着科技进步和全球金融市场的不断发展，证券与投资行业将继续保持增长态势，同时面临更多挑战和机遇。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法规框架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证券与投资行业受到各国政府及国际组织的严格监管，包括证券法、公司法、投资顾问法等一系列法律法规。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各国设立专门的证券监管机构，如美国证券交易委员会（SEC）、中国证券监督管理委员会（CSRC）等，负责监督和管理证券市场。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行业自律组织如证券交易所、证券业协会等，在维护市场秩序、推动行业创新等方面发挥重要作用。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行业法规与监管体系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0" y="0"/>
            <a:ext cx="19050" cy="1905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包括证券发行人、投资者、中介机构等。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包括证券交易所、证券公司、证券登记结算机构等。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实现资金融通、资源配置、风险分散等。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即证券交易对象，包括股票、债券、基金等。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证券市场主体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证券市场客体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证券市场组织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证券市场功能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证券市场构成及功能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43" b="794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股票、债券、基金、期货、期权等。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包括现货交易、远期交易、期货交易、期权交易等。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包括交易时间、交易单位、报价方式、交割方式等。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证券交易品种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交易方式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交易规则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证券交易品种与交易方式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包括公开发行和非公开发行两种方式，需遵循相关法律法规和监管要求。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包括承销团组建、路演推介、询价定价、配售发行等环节。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监管机构对证券发行进行审核和监督，确保市场公平、公正和透明。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87" r="2958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证券发行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承销流程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发行监管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证券发行与承销流程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关注公司基本面，寻找低估优质股票，长期持有。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关注高成长潜力公司，追求资本增值。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借助图表、指标等工具，预测短期市场走势。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关注宏观经济、政策等因素，把握市场大趋势。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价值投资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成长投资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宏观策略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投资理念与策略选择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市场整体波动带来的投资损失可能性。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债券发行方或交易对手违约导致的损失。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资产变现困难或无法在合理时间内以合理价格变现。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投资决策失误、交易系统故障等导致的损失。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根据投资者风险承受能力和市场情况，合理分配各类资产比例。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定期评估投资组合表现，适时调整以优化收益与风险平衡。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分散投资以降低单一资产风险。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运用现代投资组合理论，量化和管理投资组合的整体风险。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投资组合调整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投资组合风险管理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投资组合构建与优化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证券分析方法与技巧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通过对国民经济总体状况、经济周期、国际经济环境等因素的研究，判断证券市场的发展趋势。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公司分析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通过对公司的财务报表、经营策略、竞争优势等的详细分析，评估公司的内在价值。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通过对行业的市场结构、竞争态势、发展趋势等的深入研究，挖掘具有投资潜力的行业。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投资者可以运用基本分析法，结合宏观经济、行业和公司层面的信息，对某只股票进行综合分析，以判断其未来走势。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基本分析法及应用举例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通过解读K线图中的开盘价、收盘价、最高价、最低价等信息，判断市场的多空力量对比和趋势。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K线图分析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移动平均线分析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量价关系分析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利用移动平均线判断市场的长期趋势，并通过金叉、死叉等信号预测市场的短期波动。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结合成交量和价格的变化，分析市场的供求关系和主力资金的动向。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投资者可以运用技术分析法，观察股票的K线图、移动平均线等指标，寻找买卖时机。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技术分析法及应用举例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1162" r="21162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通过建立多因子选股模型，选取具有优质基本面和技术面的股票，构建投资组合。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量化选股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利用量化模型对市场趋势进行预测，把握买卖时机，实现资产的增值。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量化择时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通过编写算法程序，实现自动化交易，提高交易效率和盈利能力。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算法交易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投资者可以运用量化分析法，在市场中寻找具有投资价值的股票，并通过算法交易实现快速买卖操作。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量化分析法及应用举例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投资银行业务介绍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IPO业务流程及注意事项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确定上市目标、选聘中介机构、改制与设立股份公司。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尽职调查与辅导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对拟上市公司进行全面、深入的调查，评估其上市可行性。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申请文件的制作与申报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按照监管要求制作申请文件，并向证券交易所或监管机构提交申请。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申请文件的审核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证券交易所或监管机构对申请文件进行审核，包括形式审核和实质审核。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发行与上市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通过审核后，进行股票发行和上市交易。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IPO业务流程及注意事项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https://d.book118.com/738115110107006036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2024-09-16T03:02:45.408</cp:lastPrinted>
  <dcterms:created xsi:type="dcterms:W3CDTF">2024-09-15T19:02:45Z</dcterms:created>
  <dcterms:modified xsi:type="dcterms:W3CDTF">2024-09-15T19:02:47Z</dcterms:modified>
</cp:coreProperties>
</file>