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D059D-7D25-4E6D-8146-EAB49A725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08077-E31C-4C1B-8B96-E8CE6F4A7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17CAC-936A-4C4B-87CB-5F4AD9398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28EEB-E8A1-4A19-A977-321178490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B0B250-6C92-435E-8AF1-90DB78741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FE8222-B05D-42AA-94C7-1AF436803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9CE806-95A4-4E51-B8F3-40762F608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337DB-9D1B-4F04-8765-1417E9F41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EFA55-36C4-43F0-81DB-2686174A9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FC2D9-9F02-4E62-B2E1-8A22CB89A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7F102-75C2-48F9-A48C-2E8E83556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16042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OTO物联网商务平台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物联网与OTO商务平台概述</a:t>
            </a:r>
          </a:p>
          <a:p>
            <a:r>
              <a:t>OTO物联网商务平台架构设计</a:t>
            </a:r>
          </a:p>
          <a:p>
            <a:r>
              <a:t>智能硬件设备接入与通信技术选型</a:t>
            </a:r>
          </a:p>
          <a:p>
            <a:r>
              <a:t>数据分析挖掘在OTO物联网商务平台中应用</a:t>
            </a:r>
          </a:p>
          <a:p>
            <a:r>
              <a:t>用户体验优化策略探讨</a:t>
            </a:r>
          </a:p>
          <a:p>
            <a:r>
              <a:t>运营推广策略制定和执行计划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物联网与OTO商务平台概述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物联网定义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物联网是指通过信息传感设备，按约定的协议，对任何物体进行信息交换和通信，以实现智能化识别、定位、跟踪、监控和管理的一种网络。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随着5G、云计算、大数据等技术的不断发展，物联网正呈现出以下发展趋势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物联网连接数量不断增多，形成规模化效应。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物联网应用逐渐从简单的数据采集向智能化分析、决策转变。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物联网与各行业深度融合，推动产业转型升级。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发展趋势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智能化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跨界融合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规模化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物联网定义及发展趋势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OTO商务平台是指将线下的商务机会与互联网结合，让互联网成为线下交易的前台，同时提供线上到线下的服务。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OTO商务平台概念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OTO商务平台将线上与线下的商业活动紧密结合，实现线上线下互动。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线上线下融合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OTO商务平台通过提供便捷、个性化的服务，优化消费者体验。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消费者体验优化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OTO商务平台通过收集和分析用户数据，为商家提供精准营销和个性化服务支持。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数据驱动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OTO商务平台概念及特点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0" r="22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提升运营效率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优化用户体验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拓展业务领域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提高数据安全性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物联网在OTO商务平台中应用价值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物联网技术可以帮助OTO商务平台实现自动化、智能化的运营管理，提高运营效率。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物联网技术可以帮助OTO商务平台拓展新的业务领域，如智能家居、智能交通等。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通过物联网技术，OTO商务平台可以为用户提供更加便捷、个性化的服务，提高用户满意度。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物联网技术可以加强OTO商务平台的数据安全保护，防止数据泄露和攻击。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OTO物联网商务平台架构设计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3458" r="33458"/>
          <a:stretch>
            <a:fillRect/>
          </a:stretch>
        </p:blipFill>
        <p:spPr>
          <a:xfrm>
            <a:off x="652454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50" r="104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强调高可用性、高扩展性和高安全性原则，确保系统稳定可靠。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采用分层架构设计，实现前后端分离，降低系统复杂性。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引入微服务架构思想，将系统拆分为多个独立的服务，提高可维护性和可重用性。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整体架构设计思路及原则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前端展示层设计要点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采用响应式设计，适配不同终端设备，提供友好的用户界面。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实现前端路由管理，优化页面加载速度和用户体验。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引入前端框架，如Vue.js、React等，提高开发效率和代码质量。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加强前端安全性设计，防范XSS攻击、CSRF攻击等安全威胁。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中间件层功能实现与选型建议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选用成熟的消息队列技术，如Kafka、RabbitMQ等，实现异步通信和解耦。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引入分布式缓存技术，如Redis、Memcached等，提高系统性能和响应速度。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采用数据库连接池技术，如HikariCP、C3P0等，优化数据库连接管理。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考虑使用API网关，如Zuul、Spring Cloud Gateway等，实现服务路由、负载均衡和权限控制。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75049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选用关系型数据库（如MySQL、PostgreSQL）或非关系型数据库（如MongoDB、Cassandra），根据业务需求进行合理选择。</a:t>
            </a:r>
          </a:p>
        </p:txBody>
      </p:sp>
      <p:sp>
        <p:nvSpPr>
          <p:cNvPr id="7" name="Freeform 7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887964" y="3802911"/>
            <a:ext cx="2562225" cy="1514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考虑引入搜索引擎技术，如Elasticsearch、Solr等，提供高效的全文检索功能。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346021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实施数据库主从复制、读写分离等策略，提高数据处理能力和系统稳定性。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116992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采用分布式文件系统，如FastDFS、HDFS等，存储非结构化数据，满足大规模数据存储需求。</a:t>
            </a:r>
          </a:p>
        </p:txBody>
      </p:sp>
      <p:sp>
        <p:nvSpPr>
          <p:cNvPr id="22" name="Freeform 22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后端数据管理层规划及部署方案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智能硬件设备接入与通信技术选型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设备分类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根据功能和应用场景，智能硬件设备可分为智能家居、智能工业、智能医疗、智能交通等类别。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接入方式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智能硬件设备可通过有线或无线方式接入OTO物联网商务平台。有线方式包括以太网、USB等；无线方式包括Wi-Fi、蓝牙、ZigBee、LoRa等。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接入协议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不同类别的智能硬件设备可能采用不同的通信协议，如MQTT、CoAP、HTTP等。OTO物联网商务平台应支持多种协议，以便实现设备的广泛接入。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智能硬件设备分类及接入方式探讨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通信技术比较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常见的物联网通信技术包括NB-IoT、LoRa、Sigfox等。这些技术在覆盖范围、传输速率、功耗等方面存在差异。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0571" b="1057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选型建议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根据智能硬件设备的应用需求和场景特点，选择合适的通信技术。例如，对于需要长距离、低功耗通信的设备，可选用NB-IoT技术；对于需要组建局域网的应用场景，可选用ZigBee或Wi-Fi技术。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技术融合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OTO物联网商务平台可采用多种通信技术融合的策略，以满足不同设备和应用场景的需求。例如，可同时支持NB-IoT和LoRa技术，实现设备的灵活接入和高效通信。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通信技术比较与选型建议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https://d.book118.com/738116042006006032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2024-09-09T06:14:36.581</cp:lastPrinted>
  <dcterms:created xsi:type="dcterms:W3CDTF">2024-09-08T22:14:36Z</dcterms:created>
  <dcterms:modified xsi:type="dcterms:W3CDTF">2024-09-08T22:14:38Z</dcterms:modified>
</cp:coreProperties>
</file>