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EDEFD-A684-49A3-A202-D2DDAC9C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5235A-13EE-4595-9AEC-19A262F4C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98CD2-5A73-4801-9DDE-BE30A5625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CBDBA-63D1-489F-A35D-183BABAF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2BF20-D2EE-4BE1-8562-AA81022B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7FC27-0177-4ACE-A759-FA5CCD46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EA9A5-D37E-4C82-8A77-A801B0E1E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A6B88-96BC-4E92-B6CA-2BF3D281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1E1B0-E292-429C-9732-E1235BA4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070AC-75D4-4F8E-9147-56CD4141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260EB-E7F3-4C9F-952A-017E59FF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7073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旅游人身意外险理赔流程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旅游人身意外险的风险防范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旅游人身意外险市场现状与趋势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7" r="246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7" r="265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它通常由保险公司提供，涵盖了因意外伤害导致的身故、残疾、医疗费用等赔偿责任。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旅游人身意外险是一种保险产品，旨在为旅游者在旅行过程中因意外伤害导致的人身风险提供保障。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00" r="8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" r="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保障旅游者在旅行过程中因意外伤害导致的身故、残疾和医疗费用。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保障旅游者在旅行过程中因特定原因（如航班延误、行李丢失等）导致的额外费用。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保障旅游者在特定场所（如水上活动、滑雪等）因意外伤害导致的额外赔偿。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旅游人身意外险的保障范围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旅游人身意外险的重要性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提供旅游者在旅行过程中的安全保障，减轻因意外伤害导致的经济负担。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为旅游者提供额外的风险保障，确保在不幸发生意外时能够得到及时、有效的赔偿。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提高旅游者对旅行的信心，促进旅游业的健康发展。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某旅游者在登山过程中不慎滑倒，导致骨折。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事故描述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旅游人身意外险通常涵盖在旅游过程中发生的意外伤害，包括登山等高风险活动。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由于旅游者购买了旅游人身意外险，保险公司按照保险合同约定承担了医疗费用赔偿责任。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案例一：登山旅游意外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149" b="121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案例二：自驾游意外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事故描述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某自驾游车队在行驶过程中遭遇车祸，造成人员伤亡。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保险责任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旅游人身意外险同样适用于自驾游过程中的意外伤害。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保险公司根据保险合同约定，对自驾游过程中发生的意外伤害进行了赔偿，包括身故、残疾和医疗费用等。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因天气原因，某航班延误数小时，导致旅客行程受到影响。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部分旅游人身意外险提供航班延误与取消的保障。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若旅客购买了包含航班延误与取消保障的旅游人身意外险，则可获得相应的赔偿，以弥补时间与经济的损失。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案例三：航班延误与取消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旅游人身意外险理赔流程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https://d.book118.com/738117073063006027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2024-09-05T08:50:19.952</cp:lastPrinted>
  <dcterms:created xsi:type="dcterms:W3CDTF">2024-09-05T00:50:19Z</dcterms:created>
  <dcterms:modified xsi:type="dcterms:W3CDTF">2024-09-05T00:50:21Z</dcterms:modified>
</cp:coreProperties>
</file>