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70012A-FDDE-4813-A46E-C88BA6884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5BD9DD-7942-4F3E-9660-0A0B72856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7D367F-6071-41E6-8253-4771C5F4D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4A5BBC-8538-4607-909A-C76C4C5E3F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80BB0E-27BD-4DD5-8396-B1773C63E6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5D8F69-1CF6-4AA9-8B37-249EF81333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73A85C-0F7F-4C94-9D5A-23F8B46373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452C7E-7715-428C-B302-69BA0610A2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70875D-543D-462A-8632-65101F034A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458061-C123-4B73-90DC-B950D3DE74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C2068-021A-4E98-BD81-7B77B3581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2005301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超激光治疗仪使用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使用方法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临床研究与案例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48" r="330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产品概述</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它通常由激光器、光束传输系统和控制系统组成，具有体积小、操作简便、安全可靠等特点。</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超激光治疗仪是一种利用高强度激光能量刺激人体组织产生生物效应的非侵入性治疗设备。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超激光治疗仪通过发射高强度激光能量，刺激人体局部组织，促进血液循环、缓解疼痛和消炎等作用。</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激光能量能够穿透皮肤和皮下组织，直接作用于深层肌肉、韧带和神经等组织，从而达到缓解疼痛和治疗疾病的效果。</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625" r="10625"/>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超激光治疗仪适用于多种疼痛和炎症性疾病的治疗，如关节炎、颈椎病、腰椎间盘突出、肌腱炎等。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此外，它还可以用于缓解肌肉疲劳、促进血液循环和改善睡眠等方面。</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使用方法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结束治疗</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当治疗时间达到设定值时，仪器自动停止工作，移开激光探头。</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开始治疗</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按下开始按钮，仪器开始工作，按照设定的参数进行激光照射。</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照射部位</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确保照射部位清洁，无遮挡物，将激光探头对准治疗区域。</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准备阶段</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确保治疗仪的电源已接通，检查仪器正常工作。</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设置参数</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根据治疗需求，调整激光输出功率、照射时间和频率等参数。</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6952" b="1695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5886" b="15886"/>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避免激光直接照射眼睛，确保仪器周围没有直射光。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保护眼睛</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避免激光照射敏感部位，如皮肤破损处、纹身等。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避免敏感部位</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根据个体差异，适当调整治疗参数，避免过度照射或不足。</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个体差异</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定期检查仪器工作状态，确保安全有效。</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定期检查</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A1</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在正确使用下，超激光治疗仪的副作用较少，但仍需注意避免直接照射眼睛和敏感部位。</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A2</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超激光治疗仪的治疗效果因个体差异而异，需根据具体情况调整治疗参数，以达到最佳治疗效果。</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A3</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超激光治疗仪的使用寿命取决于使用频率和保养状况，建议定期进行维护和保养，以保证治疗效果和使用寿命。</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Q1</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超激光治疗仪是否有副作用？</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Q2</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超激光治疗仪的治疗效果如何？</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Q3</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超激光治疗仪的使用寿命有多长？</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常见问题解答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治疗效果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超激光治疗仪能够刺激深层肌肉，缓解肌肉疲劳和紧张，减轻肌肉疼痛。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缓解肌肉疼痛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减轻关节疼痛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改善神经痛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超激光治疗仪的温热效应可以促进关节局部血液循环，缓解关节炎症和疼痛。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超激光治疗仪的光热作用能够刺激神经，调节神经功能，缓解神经痛。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疼痛缓解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https://d.book118.com/738120053016006025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2024-09-01T14:13:48.454</cp:lastPrinted>
  <dcterms:created xsi:type="dcterms:W3CDTF">2024-09-01T06:13:48Z</dcterms:created>
  <dcterms:modified xsi:type="dcterms:W3CDTF">2024-09-01T06:13:50Z</dcterms:modified>
</cp:coreProperties>
</file>