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0B448-7CC6-4D39-A68D-CA86762B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D552-169C-4E2C-BE33-69EB35E5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109A3-C469-4AF1-85BC-32CB9B619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80FE8-AFC1-4077-B0AA-2E6F2B0CD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E947A-AF2F-4ED5-AA49-86D809BD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093A3-737E-4E6C-BDBE-EC599BAB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1F7FF-77CE-4092-AAA5-E2C4D3E4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DEB7C-E2F9-4E46-8302-07C3B1747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01E8B-1526-43A3-9BD2-0B831C38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58968-20DC-422F-A3F0-AC9161C8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EA16E-56FC-4ABC-9A3B-E22B21FE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105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饲患者的护理\n## 1.鼻饲患者的基本概念与定义\n### 1.1鼻饲患者的定义及分类\n### 1.2鼻饲方法的种类及选择\n### 1.3鼻饲患者的适应症与禁忌症\n## 2.鼻饲患者护理的重要性\n### 2.1鼻饲患者护理对病情恢复的影响\n### 2.2鼻饲患者护理对生活质量的影响\n### 2.3鼻饲患者护理对医疗资源利用的影响\n## 3.鼻饲患者的护理评估与监测\n### 3.1鼻饲患者的营养状况评估\n### 3.2鼻饲患者的胃肠道功能评估\n### 3.3鼻饲患者的并发症监测与预防\n## 4.鼻饲患者的护理措施\n### 4.1鼻饲患者的体位与舒适护理\n### 4.2鼻饲患者的营养支持与护理\n### 4.3鼻饲患者的胃肠道护理与并发症预防\n## 5.鼻饲患者的健康教育\n### 5.1鼻饲患者家属的心理疏导与支持\n### 5.2鼻饲患者的自我护理与康复指导\n### 5.3鼻饲患者的社会支持与回归社会\n## 6.鼻饲患者的护理管理与团队协作\n### 6.1鼻饲患者的护理计划与实施\n### 6.2鼻饲患者的护理质量控制与改进\n### 6.3鼻饲患者的多学科团队协作与沟通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鼻饲患者的护理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鼻饲患者的基本概念与定义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鼻饲患者是指因各种原因无法经口进食的患者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意识障碍：如昏迷、脑卒中、脑外伤等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吞咽功能障碍：如食管癌、喉癌、神经肌肉疾病等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消化道疾病：如胃食管反流病、胃溃疡、肠道炎等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鼻饲患者的分类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临时鼻饲：短期使用，如手术后的患者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长期鼻饲：长期使用，如意识障碍或吞咽功能障碍的患者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鼻饲方法的种类及选择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鼻饲方法的种类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鼻饲管法：通过鼻腔插入胃管，将营养液直接输入胃内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胃造瘘管法：通过手术在胃部植入造瘘管，将营养液直接输入胃内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空肠管法：通过鼻腔插入空肠管，将营养液输入空肠内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鼻饲方法的选择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根据患者的具体情况选择合适的鼻饲方法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临时鼻饲可选择鼻饲管法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长期鼻饲可选择胃造瘘管法或空肠管法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鼻饲患者的适应症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意识障碍：如昏迷、脑卒中、脑外伤等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吞咽功能障碍：如食管癌、喉癌、神经肌肉疾病等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消化道疾病：如胃食管反流病、胃溃疡、肠道炎等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鼻饲患者的禁忌症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鼻腔、食管、胃的急性炎症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食管静脉曲张、出血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严重的心肺功能不全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鼻饲患者护理的重要性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营养支持：鼻饲患者需要给予足够的营养支持，以促进病情恢复</a:t>
                </a:r>
                <a:endParaRPr/>
              </a:p>
            </p:txBody>
          </p:sp>
          <p:sp>
            <p:nvSpPr>
              <p:cNvPr id="2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蛋白质：提供机体修复所需的氨基酸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脂肪：提供能量，维持神经系统功能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碳水化合物：提供能量，维持血糖稳定</a:t>
                </a:r>
                <a:endParaRPr/>
              </a:p>
            </p:txBody>
          </p:sp>
        </p:grpSp>
        <p:grpSp>
          <p:nvGrpSpPr>
            <p:cNvPr id="28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药物治疗：鼻饲患者可通过胃管给予药物治疗，提高治疗效果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抗感染药物：如抗生素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消化系统药物：如抑酸药、胃动力药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营养补充剂：如维生素、矿物质</a:t>
                </a:r>
                <a:endParaRPr/>
              </a:p>
            </p:txBody>
          </p:sp>
          <p:sp>
            <p:nvSpPr>
              <p:cNvPr id="28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鼻饲患者护理对病情恢复的影响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体位：采取合适的体位，减轻胃管对鼻腔的刺激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清洁：保持鼻腔、口腔、皮肤的清洁，减少感染的机会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沟通：与患者进行有效的沟通，减轻心理压力</a:t>
                </a:r>
                <a:endParaRPr/>
              </a:p>
            </p:txBody>
          </p:sp>
          <p:sp>
            <p:nvSpPr>
              <p:cNvPr id="29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舒适护理：鼻饲患者需要给予舒适的护理，以提高生活质量</a:t>
                </a:r>
                <a:endParaRPr/>
              </a:p>
            </p:txBody>
          </p:sp>
          <p:sp>
            <p:nvSpPr>
              <p:cNvPr id="29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家庭支持：家属给予关爱和支持，帮助患者树立信心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社会支持：社会组织提供关爱和支持，帮助患者融入社会</a:t>
                </a:r>
                <a:endParaRPr/>
              </a:p>
            </p:txBody>
          </p:sp>
          <p:sp>
            <p:nvSpPr>
              <p:cNvPr id="30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心理支持：鼻饲患者需要给予心理支持，以提高生活质量</a:t>
                </a:r>
                <a:endParaRPr/>
              </a:p>
            </p:txBody>
          </p:sp>
          <p:sp>
            <p:nvSpPr>
              <p:cNvPr id="30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鼻饲患者护理对生活质量的影响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减少并发症：鼻饲患者护理可减少并发症的发生，降低医疗资源的消耗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肺部感染：保持呼吸道通畅，避免误吸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消化道感染：保持口腔、鼻腔、皮肤的清洁，减少感染的机会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营养不良：给予合理的营养支持，促进病情恢复</a:t>
                </a:r>
                <a:endParaRPr/>
              </a:p>
            </p:txBody>
          </p:sp>
        </p:grpSp>
        <p:grpSp>
          <p:nvGrpSpPr>
            <p:cNvPr id="3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提高治愈率：鼻饲患者护理可提高治愈率，减少医疗资源的消耗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康复指导：给予患者康复指导，提高自理能力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回归社会：帮助患者融入社会，减少医疗资源的消耗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鼻饲患者护理对医疗资源利用的影响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鼻饲患者的护理评估与监测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营养状况评估：评估患者的营养状况，为制定营养计划提供依据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体重：测量患者的体重，判断营养状况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肌肉量：测量患者的肌肉量，判断营养状况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血生化指标：检测患者的血生化指标，判断营养状况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营养需求评估：评估患者的营养需求，为制定营养计划提供依据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能量需求：根据患者的年龄、性别、体重、病情等因素计算能量需求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营养素需求：根据患者的病情、饮食习惯等因素计算营养素需求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鼻饲患者的营养状况评估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胃肠道功能评估：评估患者的胃肠道功能，为制定护理计划提供依据</a:t>
                </a:r>
                <a:endParaRPr/>
              </a:p>
            </p:txBody>
          </p:sp>
          <p:sp>
            <p:nvSpPr>
              <p:cNvPr id="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胃肠动力：评估患者的胃肠动力，判断消化功能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消化液分泌：评估患者的消化液分泌，判断消化功能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肠道吸收：评估患者的肠道吸收功能，判断营养状况</a:t>
                </a:r>
                <a:endParaRPr/>
              </a:p>
            </p:txBody>
          </p:sp>
        </p:grpSp>
        <p:grpSp>
          <p:nvGrpSpPr>
            <p:cNvPr id="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护理干预：根据患者的胃肠道功能评估结果，制定护理干预措施</a:t>
                </a:r>
                <a:endParaRPr/>
              </a:p>
            </p:txBody>
          </p:sp>
          <p:sp>
            <p:nvSpPr>
              <p:cNvPr id="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促进胃肠动力：给予胃动力药，改善消化功能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保护胃肠道：给予抑酸药、胃黏膜保护剂，减少胃肠道刺激</a:t>
                </a:r>
                <a:endParaRPr/>
              </a:p>
            </p:txBody>
          </p:sp>
          <p:sp>
            <p:nvSpPr>
              <p:cNvPr id="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鼻饲患者的胃肠道功能评估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肺部感染：监测患者的体温、咳嗽、咳痰等症状，判断肺部感染情况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消化道感染：监测患者的腹痛、腹泻、呕吐等症状，判断消化道感染情况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营养不良：监测患者的体重、肌肉量、血生化指标等，判断营养不良情况</a:t>
                </a:r>
                <a:endParaRPr/>
              </a:p>
            </p:txBody>
          </p:sp>
          <p:sp>
            <p:nvSpPr>
              <p:cNvPr id="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并发症监测：监测患者的并发症，为制定护理计划提供依据</a:t>
                </a:r>
                <a:endParaRPr/>
              </a:p>
            </p:txBody>
          </p:sp>
          <p:sp>
            <p:nvSpPr>
              <p:cNvPr id="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保持呼吸道通畅：给予拍背、吸痰等护理措施，预防肺部感染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保持口腔、鼻腔、皮肤清洁：给予口腔护理、鼻腔护理、皮肤护理等，预防消化道感染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合理营养支持：根据患者的营养需求，制定营养计划，预防营养不良</a:t>
                </a:r>
                <a:endParaRPr/>
              </a:p>
            </p:txBody>
          </p:sp>
          <p:sp>
            <p:nvSpPr>
              <p:cNvPr id="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预防措施：根据患者的并发症监测结果，制定预防措施</a:t>
                </a:r>
                <a:endParaRPr/>
              </a:p>
            </p:txBody>
          </p:sp>
          <p:sp>
            <p:nvSpPr>
              <p:cNvPr id="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鼻饲患者的并发症监测与预防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https://d.book118.com/738121055126006037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鼻饲患者的护理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2024-09-17T21:09:29.883</cp:lastPrinted>
  <dcterms:created xsi:type="dcterms:W3CDTF">2024-09-17T13:09:29Z</dcterms:created>
  <dcterms:modified xsi:type="dcterms:W3CDTF">2024-09-17T13:09:31Z</dcterms:modified>
</cp:coreProperties>
</file>