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A9EB0-D5C0-43C1-A23D-09C42E7BD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A6B83-C266-448C-BDC4-18DD0F97B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D3A34-4BB9-4D9C-9DE3-B47F752A9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761EE-3B38-47AD-BD8F-8C88DC519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059C94-7ED6-437F-B7FA-69D6BFAA5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AD8E22-9B34-4982-940E-A36A60040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9E98E7-F3E4-4175-BF87-806DA2FF6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A7EDD-8F4B-4DB5-8AA4-0C96ABBB4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5CF39-743A-48A5-86F8-21738EBD1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011F5-37C9-4F0C-A075-8F6A1DF6F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9A9A0-6577-4921-949F-485B54E52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21133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2023-2028年版游乐场行业兼并重组机会研究及决策咨询报告大纲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游乐场行业概述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兼并重组机会分析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决策咨询建议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随着经济的发展和人们生活水平的提高，游乐场行业逐渐成为人们休闲娱乐的重要场所，市场需求不断增长。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然而，游乐场行业的竞争也日益激烈，企业需要不断扩大规模、提高技术水平、优化管理等方式来提高竞争力。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422" b="742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476" b="747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兼并重组是游乐场企业实现快速发展的有效途径之一，通过对行业内企业的整合，可以实现资源共享、优势互补，提高市场占有率和盈利能力。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76" b="777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本报告采用文献资料法、调查法和案例分析法等多种研究方法，对游乐场行业的兼并重组机会进行深入分析。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本报告的研究范围包括国内外游乐场行业的市场现状、发展趋势、竞争格局等方面，重点分析兼并重组的机会和风险。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游乐场行业概述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042" b="270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全球游乐场市场规模持续增长，尤其在亚太地区，由于人口基数大，儿童数量多，游乐场市场具有巨大的发展潜力。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随着科技的发展和消费者需求的升级，数字化、智能化、主题化、体验化成为游乐场行业的发展趋势。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行业现状和发展趋势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游乐场行业的竞争日趋激烈，新进入者与现有企业之间的竞争加剧，市场集中度有待提高。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部分游乐场企业缺乏创新意识和能力，产品同质化严重，难以满足消费者日益多样化的需求。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62" r="240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行业主要问题和挑战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兼并重组可以推动企业间的技术交流和合作，促进产品创新和服务升级。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提升产业集中度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通过兼并重组，可以实现产业集中度的提升，提高行业整体竞争力。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兼并重组有助于企业优化资源配置，实现资源共享，降低成本，提高效益。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兼并重组的必要性和重要性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兼并重组机会分析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通过兼并重组，企业可以快速扩大市场份额，提高市场占有率。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扩大市场份额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通过兼并重组，企业可以整合双方的优势资源，提高资源利用效率。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实现资源整合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通过兼并重组，企业可以扩大品牌覆盖范围，提高品牌知名度和美誉度。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提升品牌影响力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通过兼并重组，企业可以优化产业结构，提高产业集中度。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优化产业结构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潜在的兼并重组目标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563" r="20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潜在收益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通过兼并重组，企业可以获得更多的市场份额、资源、品牌和产业结构优势，提高企业的竞争力和盈利能力。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兼并重组过程中可能存在信息不对称、文化差异、管理冲突等问题，导致企业面临一定的风险和挑战。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兼并重组的潜在收益和风险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当前游乐场行业正处于快速发展阶段，市场竞争激烈，为兼并重组提供了良好的机会窗口。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机会窗口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企业应根据自身发展战略和市场环境，选择合适的时机进行兼并重组，以最大化兼并重组的效益。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时机选择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兼并重组的机会窗口和时机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决策咨询建议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根据游乐场行业的发展趋势和竞争格局，明确企业的战略定位，确定核心业务领域和发展方向。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制定兼并重组的具体目标，如提高市场份额、获取关键资源、优化产业链等，确保兼并重组与企业整体战略相一致。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战略定位和目标设定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策略选择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根据企业自身情况和市场环境，选择合适的兼并重组策略，如横向整合、纵向一体化、多元化扩张等。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制定兼并重组的具体路径，包括目标选择、估值评估、交易结构设计、整合计划等，确保兼并重组过程高效有序。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兼并重组的策略和路径选择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全面识别兼并重组过程中可能出现的风险，如市场风险、财务风险、整合风险等。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针对不同风险制定相应的防范和应对措施，如建立风险预警机制、加强内部控制、优化整合方案等。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风险管理和应对措施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https://d.book118.com/738121133033006030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2024-09-06T13:37:21.467</cp:lastPrinted>
  <dcterms:created xsi:type="dcterms:W3CDTF">2024-09-06T05:37:21Z</dcterms:created>
  <dcterms:modified xsi:type="dcterms:W3CDTF">2024-09-06T05:37:23Z</dcterms:modified>
</cp:coreProperties>
</file>